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15"/>
  </p:notesMasterIdLst>
  <p:handoutMasterIdLst>
    <p:handoutMasterId r:id="rId16"/>
  </p:handoutMasterIdLst>
  <p:sldIdLst>
    <p:sldId id="256" r:id="rId3"/>
    <p:sldId id="299" r:id="rId4"/>
    <p:sldId id="300" r:id="rId5"/>
    <p:sldId id="302" r:id="rId6"/>
    <p:sldId id="305" r:id="rId7"/>
    <p:sldId id="308" r:id="rId8"/>
    <p:sldId id="309" r:id="rId9"/>
    <p:sldId id="311" r:id="rId10"/>
    <p:sldId id="322" r:id="rId11"/>
    <p:sldId id="323" r:id="rId12"/>
    <p:sldId id="315" r:id="rId13"/>
    <p:sldId id="316" r:id="rId14"/>
  </p:sldIdLst>
  <p:sldSz cx="9144000" cy="6858000" type="screen4x3"/>
  <p:notesSz cx="6797675" cy="9926638"/>
  <p:defaultTextStyle>
    <a:defPPr>
      <a:defRPr lang="fr-FR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E1C4"/>
    <a:srgbClr val="FFFF00"/>
    <a:srgbClr val="FF0000"/>
    <a:srgbClr val="B2B2B2"/>
    <a:srgbClr val="8CBD18"/>
    <a:srgbClr val="FF6600"/>
    <a:srgbClr val="0033CC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890" autoAdjust="0"/>
  </p:normalViewPr>
  <p:slideViewPr>
    <p:cSldViewPr>
      <p:cViewPr varScale="1">
        <p:scale>
          <a:sx n="113" d="100"/>
          <a:sy n="113" d="100"/>
        </p:scale>
        <p:origin x="-94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0" d="100"/>
          <a:sy n="100" d="100"/>
        </p:scale>
        <p:origin x="-2130" y="786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1" tIns="45710" rIns="91421" bIns="4571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1" tIns="45710" rIns="91421" bIns="4571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1" tIns="45710" rIns="91421" bIns="4571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1" tIns="45710" rIns="91421" bIns="4571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6E5140C-6A19-450E-ABC1-0AEB36A82CC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509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7E9ED038-58F9-493B-B426-AE2A63C9BD6A}" type="datetimeFigureOut">
              <a:rPr lang="fr-FR"/>
              <a:pPr>
                <a:defRPr/>
              </a:pPr>
              <a:t>12/02/2016</a:t>
            </a:fld>
            <a:endParaRPr lang="fr-FR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14875"/>
            <a:ext cx="5435600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095B8744-69AC-45E5-A8D1-C8D08797E8F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92810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5013" y="5035550"/>
            <a:ext cx="5435600" cy="4467225"/>
          </a:xfrm>
          <a:noFill/>
        </p:spPr>
        <p:txBody>
          <a:bodyPr/>
          <a:lstStyle/>
          <a:p>
            <a:pPr eaLnBrk="1" hangingPunct="1"/>
            <a:endParaRPr lang="fr-FR" altLang="fr-F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5013" y="5035550"/>
            <a:ext cx="5435600" cy="4467225"/>
          </a:xfrm>
          <a:noFill/>
        </p:spPr>
        <p:txBody>
          <a:bodyPr/>
          <a:lstStyle/>
          <a:p>
            <a:pPr eaLnBrk="1" hangingPunct="1"/>
            <a:endParaRPr lang="fr-FR" altLang="fr-F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5013" y="5035550"/>
            <a:ext cx="5435600" cy="4467225"/>
          </a:xfrm>
          <a:noFill/>
        </p:spPr>
        <p:txBody>
          <a:bodyPr/>
          <a:lstStyle/>
          <a:p>
            <a:pPr eaLnBrk="1" hangingPunct="1"/>
            <a:endParaRPr lang="fr-FR" alt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fr-FR" altLang="fr-FR" sz="1000" smtClean="0"/>
              <a:t>- catégorie A : demandeurs d’emploi tenus de faire des actes positifs de recherche d’emploi, sans emploi ;</a:t>
            </a:r>
          </a:p>
          <a:p>
            <a:pPr eaLnBrk="1" hangingPunct="1"/>
            <a:r>
              <a:rPr lang="fr-FR" altLang="fr-FR" sz="1000" smtClean="0"/>
              <a:t>- catégorie B : demandeurs d’emploi tenus de faire des actes positifs de recherche d’emploi, ayant exercé une activité réduite courte   (i.e. de 78 heures ou moins au cours du mois) ;</a:t>
            </a:r>
          </a:p>
          <a:p>
            <a:pPr eaLnBrk="1" hangingPunct="1"/>
            <a:r>
              <a:rPr lang="fr-FR" altLang="fr-FR" sz="1000" smtClean="0"/>
              <a:t>- catégorie C : demandeurs d’emploi tenus de faire des actes positifs de recherche d’emploi, ayant exercé une activité réduite longue (i.e. de plus de 78 heures au cours du mois) ;</a:t>
            </a:r>
          </a:p>
          <a:p>
            <a:pPr eaLnBrk="1" hangingPunct="1"/>
            <a:endParaRPr lang="fr-FR" altLang="fr-FR" sz="1000" smtClean="0"/>
          </a:p>
        </p:txBody>
      </p:sp>
      <p:sp>
        <p:nvSpPr>
          <p:cNvPr id="19460" name="Rectangle 2"/>
          <p:cNvSpPr>
            <a:spLocks noChangeArrowheads="1"/>
          </p:cNvSpPr>
          <p:nvPr/>
        </p:nvSpPr>
        <p:spPr bwMode="auto">
          <a:xfrm>
            <a:off x="0" y="404813"/>
            <a:ext cx="6335713" cy="1014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400" b="1">
                <a:solidFill>
                  <a:srgbClr val="ED820E"/>
                </a:solidFill>
                <a:latin typeface="Arial" charset="0"/>
              </a:rPr>
              <a:t>Données Marché du travail : Demandes d’emploi en fin de mois (DEFM)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fr-FR" altLang="fr-FR" smtClean="0"/>
              <a:t>- catégorie A : demandeurs d’emploi tenus de faire des actes positifs de recherche d’emploi, sans emploi ;</a:t>
            </a:r>
          </a:p>
          <a:p>
            <a:pPr eaLnBrk="1" hangingPunct="1"/>
            <a:r>
              <a:rPr lang="fr-FR" altLang="fr-FR" smtClean="0"/>
              <a:t>- catégorie B : demandeurs d’emploi tenus de faire des actes positifs de recherche d’emploi, ayant exercé une activité réduite courte   (i.e. de 78 heures ou moins au cours du mois) ;</a:t>
            </a:r>
          </a:p>
          <a:p>
            <a:pPr eaLnBrk="1" hangingPunct="1"/>
            <a:r>
              <a:rPr lang="fr-FR" altLang="fr-FR" smtClean="0"/>
              <a:t>- catégorie C : demandeurs d’emploi tenus de faire des actes positifs de recherche d’emploi, ayant exercé une activité réduite longue (i.e. de plus de 78 heures au cours du mois) ;</a:t>
            </a:r>
          </a:p>
          <a:p>
            <a:pPr eaLnBrk="1" hangingPunct="1"/>
            <a:endParaRPr lang="fr-FR" altLang="fr-FR" smtClean="0"/>
          </a:p>
        </p:txBody>
      </p:sp>
      <p:sp>
        <p:nvSpPr>
          <p:cNvPr id="20484" name="Rectangle 2"/>
          <p:cNvSpPr>
            <a:spLocks noChangeArrowheads="1"/>
          </p:cNvSpPr>
          <p:nvPr/>
        </p:nvSpPr>
        <p:spPr bwMode="auto">
          <a:xfrm>
            <a:off x="0" y="404813"/>
            <a:ext cx="6335713" cy="1014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400" b="1">
                <a:solidFill>
                  <a:srgbClr val="ED820E"/>
                </a:solidFill>
                <a:latin typeface="Arial" charset="0"/>
              </a:rPr>
              <a:t>Données Marché du travail : Demandes d’emploi en fin de mois (DEFM)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fr-FR" altLang="fr-FR" smtClean="0"/>
              <a:t>- catégorie A : demandeurs d’emploi tenus de faire des actes positifs de recherche d’emploi, sans emploi ;</a:t>
            </a:r>
          </a:p>
          <a:p>
            <a:pPr eaLnBrk="1" hangingPunct="1"/>
            <a:r>
              <a:rPr lang="fr-FR" altLang="fr-FR" smtClean="0"/>
              <a:t>- catégorie B : demandeurs d’emploi tenus de faire des actes positifs de recherche d’emploi, ayant exercé une activité réduite courte   (i.e. de 78 heures ou moins au cours du mois) ;</a:t>
            </a:r>
          </a:p>
          <a:p>
            <a:pPr eaLnBrk="1" hangingPunct="1"/>
            <a:r>
              <a:rPr lang="fr-FR" altLang="fr-FR" smtClean="0"/>
              <a:t>- catégorie C : demandeurs d’emploi tenus de faire des actes positifs de recherche d’emploi, ayant exercé une activité réduite longue (i.e. de plus de 78 heures au cours du mois) ;</a:t>
            </a:r>
          </a:p>
          <a:p>
            <a:pPr eaLnBrk="1" hangingPunct="1"/>
            <a:endParaRPr lang="fr-FR" altLang="fr-FR" smtClean="0"/>
          </a:p>
        </p:txBody>
      </p:sp>
      <p:sp>
        <p:nvSpPr>
          <p:cNvPr id="21508" name="Rectangle 2"/>
          <p:cNvSpPr>
            <a:spLocks noChangeArrowheads="1"/>
          </p:cNvSpPr>
          <p:nvPr/>
        </p:nvSpPr>
        <p:spPr bwMode="auto">
          <a:xfrm>
            <a:off x="0" y="404813"/>
            <a:ext cx="6335713" cy="1014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400" b="1">
                <a:solidFill>
                  <a:srgbClr val="ED820E"/>
                </a:solidFill>
                <a:latin typeface="Arial" charset="0"/>
              </a:rPr>
              <a:t>Données Marché du travail : Demandes d’emploi en fin de mois (DEFM)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fr-FR" altLang="fr-FR" smtClean="0"/>
              <a:t>- catégorie A : demandeurs d’emploi tenus de faire des actes positifs de recherche d’emploi, sans emploi ;</a:t>
            </a:r>
          </a:p>
          <a:p>
            <a:pPr eaLnBrk="1" hangingPunct="1"/>
            <a:r>
              <a:rPr lang="fr-FR" altLang="fr-FR" smtClean="0"/>
              <a:t>- catégorie B : demandeurs d’emploi tenus de faire des actes positifs de recherche d’emploi, ayant exercé une activité réduite courte   (i.e. de 78 heures ou moins au cours du mois) ;</a:t>
            </a:r>
          </a:p>
          <a:p>
            <a:pPr eaLnBrk="1" hangingPunct="1"/>
            <a:r>
              <a:rPr lang="fr-FR" altLang="fr-FR" smtClean="0"/>
              <a:t>- catégorie C : demandeurs d’emploi tenus de faire des actes positifs de recherche d’emploi, ayant exercé une activité réduite longue (i.e. de plus de 78 heures au cours du mois) ;</a:t>
            </a:r>
          </a:p>
          <a:p>
            <a:pPr eaLnBrk="1" hangingPunct="1"/>
            <a:endParaRPr lang="fr-FR" altLang="fr-FR" smtClean="0"/>
          </a:p>
        </p:txBody>
      </p:sp>
      <p:sp>
        <p:nvSpPr>
          <p:cNvPr id="22532" name="Rectangle 2"/>
          <p:cNvSpPr>
            <a:spLocks noChangeArrowheads="1"/>
          </p:cNvSpPr>
          <p:nvPr/>
        </p:nvSpPr>
        <p:spPr bwMode="auto">
          <a:xfrm>
            <a:off x="0" y="404813"/>
            <a:ext cx="6335713" cy="1014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400" b="1">
                <a:solidFill>
                  <a:srgbClr val="ED820E"/>
                </a:solidFill>
                <a:latin typeface="Arial" charset="0"/>
              </a:rPr>
              <a:t>Données Marché du travail : Demandes d’emploi en fin de mois (DEFM)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fr-FR" altLang="fr-FR" sz="1000" smtClean="0"/>
              <a:t>- catégorie A : demandeurs d’emploi tenus de faire des actes positifs de recherche d’emploi, sans emploi ;</a:t>
            </a:r>
          </a:p>
          <a:p>
            <a:pPr eaLnBrk="1" hangingPunct="1"/>
            <a:r>
              <a:rPr lang="fr-FR" altLang="fr-FR" sz="1000" smtClean="0"/>
              <a:t>- catégorie B : demandeurs d’emploi tenus de faire des actes positifs de recherche d’emploi, ayant exercé une activité réduite courte   (i.e. de 78 heures ou moins au cours du mois) ;</a:t>
            </a:r>
          </a:p>
          <a:p>
            <a:pPr eaLnBrk="1" hangingPunct="1"/>
            <a:r>
              <a:rPr lang="fr-FR" altLang="fr-FR" sz="1000" smtClean="0"/>
              <a:t>- catégorie C : demandeurs d’emploi tenus de faire des actes positifs de recherche d’emploi, ayant exercé une activité réduite longue (i.e. de plus de 78 heures au cours du mois) ;</a:t>
            </a:r>
          </a:p>
          <a:p>
            <a:pPr eaLnBrk="1" hangingPunct="1"/>
            <a:endParaRPr lang="fr-FR" altLang="fr-FR" sz="1000" smtClean="0"/>
          </a:p>
        </p:txBody>
      </p:sp>
      <p:sp>
        <p:nvSpPr>
          <p:cNvPr id="25604" name="Rectangle 2"/>
          <p:cNvSpPr>
            <a:spLocks noChangeArrowheads="1"/>
          </p:cNvSpPr>
          <p:nvPr/>
        </p:nvSpPr>
        <p:spPr bwMode="auto">
          <a:xfrm>
            <a:off x="0" y="404813"/>
            <a:ext cx="6335713" cy="1014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400" b="1">
                <a:solidFill>
                  <a:srgbClr val="ED820E"/>
                </a:solidFill>
                <a:latin typeface="Arial" charset="0"/>
              </a:rPr>
              <a:t>Données Marché du travail : Demandes d’emploi en fin de mois (DEFM)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fr-FR" altLang="fr-FR" sz="1000" smtClean="0"/>
              <a:t>- catégorie A : demandeurs d’emploi tenus de faire des actes positifs de recherche d’emploi, sans emploi ;</a:t>
            </a:r>
          </a:p>
          <a:p>
            <a:pPr eaLnBrk="1" hangingPunct="1"/>
            <a:r>
              <a:rPr lang="fr-FR" altLang="fr-FR" sz="1000" smtClean="0"/>
              <a:t>- catégorie B : demandeurs d’emploi tenus de faire des actes positifs de recherche d’emploi, ayant exercé une activité réduite courte   (i.e. de 78 heures ou moins au cours du mois) ;</a:t>
            </a:r>
          </a:p>
          <a:p>
            <a:pPr eaLnBrk="1" hangingPunct="1"/>
            <a:r>
              <a:rPr lang="fr-FR" altLang="fr-FR" sz="1000" smtClean="0"/>
              <a:t>- catégorie C : demandeurs d’emploi tenus de faire des actes positifs de recherche d’emploi, ayant exercé une activité réduite longue (i.e. de plus de 78 heures au cours du mois) ;</a:t>
            </a:r>
          </a:p>
          <a:p>
            <a:pPr eaLnBrk="1" hangingPunct="1"/>
            <a:endParaRPr lang="fr-FR" altLang="fr-FR" sz="1000" smtClean="0"/>
          </a:p>
        </p:txBody>
      </p:sp>
      <p:sp>
        <p:nvSpPr>
          <p:cNvPr id="26628" name="Rectangle 2"/>
          <p:cNvSpPr>
            <a:spLocks noChangeArrowheads="1"/>
          </p:cNvSpPr>
          <p:nvPr/>
        </p:nvSpPr>
        <p:spPr bwMode="auto">
          <a:xfrm>
            <a:off x="0" y="404813"/>
            <a:ext cx="6335713" cy="1014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400" b="1">
                <a:solidFill>
                  <a:srgbClr val="ED820E"/>
                </a:solidFill>
                <a:latin typeface="Arial" charset="0"/>
              </a:rPr>
              <a:t>Données Marché du travail : Demandes d’emploi en fin de mois (DEFM)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5013" y="5035550"/>
            <a:ext cx="5435600" cy="4467225"/>
          </a:xfrm>
          <a:noFill/>
        </p:spPr>
        <p:txBody>
          <a:bodyPr/>
          <a:lstStyle/>
          <a:p>
            <a:pPr eaLnBrk="1" hangingPunct="1"/>
            <a:endParaRPr lang="fr-FR" altLang="fr-F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5013" y="5035550"/>
            <a:ext cx="5435600" cy="4467225"/>
          </a:xfrm>
          <a:noFill/>
        </p:spPr>
        <p:txBody>
          <a:bodyPr/>
          <a:lstStyle/>
          <a:p>
            <a:pPr eaLnBrk="1" hangingPunct="1"/>
            <a:endParaRPr lang="fr-FR" alt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056408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007289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057400" cy="572135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19800" cy="572135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276906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6331158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8594641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70087734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370013" y="3627438"/>
            <a:ext cx="3124200" cy="744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6613" y="3627438"/>
            <a:ext cx="3125787" cy="744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831210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201502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1533367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0400604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62222546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3080472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756213492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3010252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6688" y="2130425"/>
            <a:ext cx="1943100" cy="224155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2130425"/>
            <a:ext cx="5678488" cy="224155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952836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82172064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855280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491158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561514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656134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28609163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95428187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404813"/>
            <a:ext cx="5184775" cy="101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</p:txBody>
      </p:sp>
      <p:sp>
        <p:nvSpPr>
          <p:cNvPr id="1028" name="Line 6"/>
          <p:cNvSpPr>
            <a:spLocks noChangeShapeType="1"/>
          </p:cNvSpPr>
          <p:nvPr/>
        </p:nvSpPr>
        <p:spPr bwMode="auto">
          <a:xfrm>
            <a:off x="6156325" y="981075"/>
            <a:ext cx="2698750" cy="0"/>
          </a:xfrm>
          <a:prstGeom prst="line">
            <a:avLst/>
          </a:prstGeom>
          <a:noFill/>
          <a:ln w="28575">
            <a:solidFill>
              <a:srgbClr val="ED820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029" name="Line 7"/>
          <p:cNvSpPr>
            <a:spLocks noChangeShapeType="1"/>
          </p:cNvSpPr>
          <p:nvPr/>
        </p:nvSpPr>
        <p:spPr bwMode="auto">
          <a:xfrm>
            <a:off x="8820150" y="981075"/>
            <a:ext cx="0" cy="4200525"/>
          </a:xfrm>
          <a:prstGeom prst="line">
            <a:avLst/>
          </a:prstGeom>
          <a:noFill/>
          <a:ln w="28575">
            <a:solidFill>
              <a:srgbClr val="ED820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fr-FR"/>
          </a:p>
        </p:txBody>
      </p:sp>
      <p:grpSp>
        <p:nvGrpSpPr>
          <p:cNvPr id="1030" name="Group 10"/>
          <p:cNvGrpSpPr>
            <a:grpSpLocks noChangeAspect="1"/>
          </p:cNvGrpSpPr>
          <p:nvPr userDrawn="1"/>
        </p:nvGrpSpPr>
        <p:grpSpPr bwMode="auto">
          <a:xfrm>
            <a:off x="8101013" y="5229225"/>
            <a:ext cx="1295400" cy="1231900"/>
            <a:chOff x="380" y="0"/>
            <a:chExt cx="122" cy="113"/>
          </a:xfrm>
        </p:grpSpPr>
        <p:sp>
          <p:nvSpPr>
            <p:cNvPr id="1031" name="AutoShape 11"/>
            <p:cNvSpPr>
              <a:spLocks noChangeAspect="1" noChangeArrowheads="1"/>
            </p:cNvSpPr>
            <p:nvPr/>
          </p:nvSpPr>
          <p:spPr bwMode="auto">
            <a:xfrm>
              <a:off x="380" y="0"/>
              <a:ext cx="122" cy="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fr-FR" altLang="fr-FR" smtClean="0"/>
            </a:p>
          </p:txBody>
        </p:sp>
        <p:sp>
          <p:nvSpPr>
            <p:cNvPr id="1032" name="Rectangle 12"/>
            <p:cNvSpPr>
              <a:spLocks noChangeAspect="1" noChangeArrowheads="1"/>
            </p:cNvSpPr>
            <p:nvPr/>
          </p:nvSpPr>
          <p:spPr bwMode="auto">
            <a:xfrm>
              <a:off x="371" y="-17"/>
              <a:ext cx="14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fr-FR" altLang="fr-FR" smtClean="0"/>
            </a:p>
          </p:txBody>
        </p:sp>
        <p:sp>
          <p:nvSpPr>
            <p:cNvPr id="1033" name="Freeform 13"/>
            <p:cNvSpPr>
              <a:spLocks noChangeAspect="1"/>
            </p:cNvSpPr>
            <p:nvPr/>
          </p:nvSpPr>
          <p:spPr bwMode="auto">
            <a:xfrm>
              <a:off x="431" y="8"/>
              <a:ext cx="30" cy="33"/>
            </a:xfrm>
            <a:custGeom>
              <a:avLst/>
              <a:gdLst>
                <a:gd name="T0" fmla="*/ 20 w 30"/>
                <a:gd name="T1" fmla="*/ 13 h 33"/>
                <a:gd name="T2" fmla="*/ 22 w 30"/>
                <a:gd name="T3" fmla="*/ 14 h 33"/>
                <a:gd name="T4" fmla="*/ 24 w 30"/>
                <a:gd name="T5" fmla="*/ 15 h 33"/>
                <a:gd name="T6" fmla="*/ 25 w 30"/>
                <a:gd name="T7" fmla="*/ 16 h 33"/>
                <a:gd name="T8" fmla="*/ 27 w 30"/>
                <a:gd name="T9" fmla="*/ 17 h 33"/>
                <a:gd name="T10" fmla="*/ 28 w 30"/>
                <a:gd name="T11" fmla="*/ 17 h 33"/>
                <a:gd name="T12" fmla="*/ 28 w 30"/>
                <a:gd name="T13" fmla="*/ 19 h 33"/>
                <a:gd name="T14" fmla="*/ 30 w 30"/>
                <a:gd name="T15" fmla="*/ 19 h 33"/>
                <a:gd name="T16" fmla="*/ 28 w 30"/>
                <a:gd name="T17" fmla="*/ 21 h 33"/>
                <a:gd name="T18" fmla="*/ 27 w 30"/>
                <a:gd name="T19" fmla="*/ 21 h 33"/>
                <a:gd name="T20" fmla="*/ 25 w 30"/>
                <a:gd name="T21" fmla="*/ 21 h 33"/>
                <a:gd name="T22" fmla="*/ 24 w 30"/>
                <a:gd name="T23" fmla="*/ 20 h 33"/>
                <a:gd name="T24" fmla="*/ 24 w 30"/>
                <a:gd name="T25" fmla="*/ 22 h 33"/>
                <a:gd name="T26" fmla="*/ 23 w 30"/>
                <a:gd name="T27" fmla="*/ 23 h 33"/>
                <a:gd name="T28" fmla="*/ 24 w 30"/>
                <a:gd name="T29" fmla="*/ 25 h 33"/>
                <a:gd name="T30" fmla="*/ 24 w 30"/>
                <a:gd name="T31" fmla="*/ 27 h 33"/>
                <a:gd name="T32" fmla="*/ 23 w 30"/>
                <a:gd name="T33" fmla="*/ 29 h 33"/>
                <a:gd name="T34" fmla="*/ 23 w 30"/>
                <a:gd name="T35" fmla="*/ 30 h 33"/>
                <a:gd name="T36" fmla="*/ 22 w 30"/>
                <a:gd name="T37" fmla="*/ 31 h 33"/>
                <a:gd name="T38" fmla="*/ 20 w 30"/>
                <a:gd name="T39" fmla="*/ 32 h 33"/>
                <a:gd name="T40" fmla="*/ 18 w 30"/>
                <a:gd name="T41" fmla="*/ 33 h 33"/>
                <a:gd name="T42" fmla="*/ 16 w 30"/>
                <a:gd name="T43" fmla="*/ 32 h 33"/>
                <a:gd name="T44" fmla="*/ 14 w 30"/>
                <a:gd name="T45" fmla="*/ 33 h 33"/>
                <a:gd name="T46" fmla="*/ 13 w 30"/>
                <a:gd name="T47" fmla="*/ 31 h 33"/>
                <a:gd name="T48" fmla="*/ 11 w 30"/>
                <a:gd name="T49" fmla="*/ 31 h 33"/>
                <a:gd name="T50" fmla="*/ 9 w 30"/>
                <a:gd name="T51" fmla="*/ 31 h 33"/>
                <a:gd name="T52" fmla="*/ 7 w 30"/>
                <a:gd name="T53" fmla="*/ 30 h 33"/>
                <a:gd name="T54" fmla="*/ 5 w 30"/>
                <a:gd name="T55" fmla="*/ 28 h 33"/>
                <a:gd name="T56" fmla="*/ 4 w 30"/>
                <a:gd name="T57" fmla="*/ 27 h 33"/>
                <a:gd name="T58" fmla="*/ 2 w 30"/>
                <a:gd name="T59" fmla="*/ 27 h 33"/>
                <a:gd name="T60" fmla="*/ 1 w 30"/>
                <a:gd name="T61" fmla="*/ 26 h 33"/>
                <a:gd name="T62" fmla="*/ 1 w 30"/>
                <a:gd name="T63" fmla="*/ 24 h 33"/>
                <a:gd name="T64" fmla="*/ 2 w 30"/>
                <a:gd name="T65" fmla="*/ 23 h 33"/>
                <a:gd name="T66" fmla="*/ 1 w 30"/>
                <a:gd name="T67" fmla="*/ 21 h 33"/>
                <a:gd name="T68" fmla="*/ 2 w 30"/>
                <a:gd name="T69" fmla="*/ 19 h 33"/>
                <a:gd name="T70" fmla="*/ 3 w 30"/>
                <a:gd name="T71" fmla="*/ 18 h 33"/>
                <a:gd name="T72" fmla="*/ 4 w 30"/>
                <a:gd name="T73" fmla="*/ 17 h 33"/>
                <a:gd name="T74" fmla="*/ 5 w 30"/>
                <a:gd name="T75" fmla="*/ 15 h 33"/>
                <a:gd name="T76" fmla="*/ 5 w 30"/>
                <a:gd name="T77" fmla="*/ 14 h 33"/>
                <a:gd name="T78" fmla="*/ 5 w 30"/>
                <a:gd name="T79" fmla="*/ 11 h 33"/>
                <a:gd name="T80" fmla="*/ 5 w 30"/>
                <a:gd name="T81" fmla="*/ 9 h 33"/>
                <a:gd name="T82" fmla="*/ 6 w 30"/>
                <a:gd name="T83" fmla="*/ 7 h 33"/>
                <a:gd name="T84" fmla="*/ 11 w 30"/>
                <a:gd name="T85" fmla="*/ 8 h 33"/>
                <a:gd name="T86" fmla="*/ 14 w 30"/>
                <a:gd name="T87" fmla="*/ 6 h 33"/>
                <a:gd name="T88" fmla="*/ 15 w 30"/>
                <a:gd name="T89" fmla="*/ 3 h 33"/>
                <a:gd name="T90" fmla="*/ 16 w 30"/>
                <a:gd name="T91" fmla="*/ 1 h 33"/>
                <a:gd name="T92" fmla="*/ 18 w 30"/>
                <a:gd name="T93" fmla="*/ 0 h 33"/>
                <a:gd name="T94" fmla="*/ 18 w 30"/>
                <a:gd name="T95" fmla="*/ 3 h 33"/>
                <a:gd name="T96" fmla="*/ 18 w 30"/>
                <a:gd name="T97" fmla="*/ 3 h 33"/>
                <a:gd name="T98" fmla="*/ 17 w 30"/>
                <a:gd name="T99" fmla="*/ 5 h 33"/>
                <a:gd name="T100" fmla="*/ 18 w 30"/>
                <a:gd name="T101" fmla="*/ 8 h 33"/>
                <a:gd name="T102" fmla="*/ 18 w 30"/>
                <a:gd name="T103" fmla="*/ 13 h 33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30" h="33">
                  <a:moveTo>
                    <a:pt x="18" y="13"/>
                  </a:moveTo>
                  <a:lnTo>
                    <a:pt x="18" y="13"/>
                  </a:lnTo>
                  <a:lnTo>
                    <a:pt x="19" y="13"/>
                  </a:lnTo>
                  <a:lnTo>
                    <a:pt x="20" y="13"/>
                  </a:lnTo>
                  <a:lnTo>
                    <a:pt x="21" y="13"/>
                  </a:lnTo>
                  <a:lnTo>
                    <a:pt x="22" y="14"/>
                  </a:lnTo>
                  <a:lnTo>
                    <a:pt x="23" y="14"/>
                  </a:lnTo>
                  <a:lnTo>
                    <a:pt x="24" y="15"/>
                  </a:lnTo>
                  <a:lnTo>
                    <a:pt x="24" y="16"/>
                  </a:lnTo>
                  <a:lnTo>
                    <a:pt x="25" y="16"/>
                  </a:lnTo>
                  <a:lnTo>
                    <a:pt x="26" y="16"/>
                  </a:lnTo>
                  <a:lnTo>
                    <a:pt x="26" y="17"/>
                  </a:lnTo>
                  <a:lnTo>
                    <a:pt x="26" y="16"/>
                  </a:lnTo>
                  <a:lnTo>
                    <a:pt x="27" y="17"/>
                  </a:lnTo>
                  <a:lnTo>
                    <a:pt x="27" y="16"/>
                  </a:lnTo>
                  <a:lnTo>
                    <a:pt x="28" y="17"/>
                  </a:lnTo>
                  <a:lnTo>
                    <a:pt x="29" y="18"/>
                  </a:lnTo>
                  <a:lnTo>
                    <a:pt x="28" y="19"/>
                  </a:lnTo>
                  <a:lnTo>
                    <a:pt x="29" y="19"/>
                  </a:lnTo>
                  <a:lnTo>
                    <a:pt x="29" y="18"/>
                  </a:lnTo>
                  <a:lnTo>
                    <a:pt x="30" y="19"/>
                  </a:lnTo>
                  <a:lnTo>
                    <a:pt x="30" y="20"/>
                  </a:lnTo>
                  <a:lnTo>
                    <a:pt x="29" y="20"/>
                  </a:lnTo>
                  <a:lnTo>
                    <a:pt x="28" y="21"/>
                  </a:lnTo>
                  <a:lnTo>
                    <a:pt x="27" y="22"/>
                  </a:lnTo>
                  <a:lnTo>
                    <a:pt x="27" y="21"/>
                  </a:lnTo>
                  <a:lnTo>
                    <a:pt x="26" y="20"/>
                  </a:lnTo>
                  <a:lnTo>
                    <a:pt x="25" y="21"/>
                  </a:lnTo>
                  <a:lnTo>
                    <a:pt x="25" y="20"/>
                  </a:lnTo>
                  <a:lnTo>
                    <a:pt x="24" y="20"/>
                  </a:lnTo>
                  <a:lnTo>
                    <a:pt x="24" y="21"/>
                  </a:lnTo>
                  <a:lnTo>
                    <a:pt x="23" y="22"/>
                  </a:lnTo>
                  <a:lnTo>
                    <a:pt x="24" y="22"/>
                  </a:lnTo>
                  <a:lnTo>
                    <a:pt x="23" y="22"/>
                  </a:lnTo>
                  <a:lnTo>
                    <a:pt x="23" y="23"/>
                  </a:lnTo>
                  <a:lnTo>
                    <a:pt x="23" y="24"/>
                  </a:lnTo>
                  <a:lnTo>
                    <a:pt x="24" y="25"/>
                  </a:lnTo>
                  <a:lnTo>
                    <a:pt x="24" y="26"/>
                  </a:lnTo>
                  <a:lnTo>
                    <a:pt x="24" y="27"/>
                  </a:lnTo>
                  <a:lnTo>
                    <a:pt x="24" y="28"/>
                  </a:lnTo>
                  <a:lnTo>
                    <a:pt x="23" y="28"/>
                  </a:lnTo>
                  <a:lnTo>
                    <a:pt x="23" y="29"/>
                  </a:lnTo>
                  <a:lnTo>
                    <a:pt x="22" y="29"/>
                  </a:lnTo>
                  <a:lnTo>
                    <a:pt x="23" y="30"/>
                  </a:lnTo>
                  <a:lnTo>
                    <a:pt x="22" y="30"/>
                  </a:lnTo>
                  <a:lnTo>
                    <a:pt x="23" y="30"/>
                  </a:lnTo>
                  <a:lnTo>
                    <a:pt x="23" y="31"/>
                  </a:lnTo>
                  <a:lnTo>
                    <a:pt x="22" y="31"/>
                  </a:lnTo>
                  <a:lnTo>
                    <a:pt x="22" y="32"/>
                  </a:lnTo>
                  <a:lnTo>
                    <a:pt x="21" y="32"/>
                  </a:lnTo>
                  <a:lnTo>
                    <a:pt x="20" y="32"/>
                  </a:lnTo>
                  <a:lnTo>
                    <a:pt x="19" y="32"/>
                  </a:lnTo>
                  <a:lnTo>
                    <a:pt x="19" y="33"/>
                  </a:lnTo>
                  <a:lnTo>
                    <a:pt x="18" y="33"/>
                  </a:lnTo>
                  <a:lnTo>
                    <a:pt x="18" y="32"/>
                  </a:lnTo>
                  <a:lnTo>
                    <a:pt x="17" y="32"/>
                  </a:lnTo>
                  <a:lnTo>
                    <a:pt x="16" y="33"/>
                  </a:lnTo>
                  <a:lnTo>
                    <a:pt x="16" y="32"/>
                  </a:lnTo>
                  <a:lnTo>
                    <a:pt x="15" y="32"/>
                  </a:lnTo>
                  <a:lnTo>
                    <a:pt x="15" y="33"/>
                  </a:lnTo>
                  <a:lnTo>
                    <a:pt x="14" y="33"/>
                  </a:lnTo>
                  <a:lnTo>
                    <a:pt x="13" y="32"/>
                  </a:lnTo>
                  <a:lnTo>
                    <a:pt x="13" y="31"/>
                  </a:lnTo>
                  <a:lnTo>
                    <a:pt x="12" y="31"/>
                  </a:lnTo>
                  <a:lnTo>
                    <a:pt x="11" y="31"/>
                  </a:lnTo>
                  <a:lnTo>
                    <a:pt x="10" y="32"/>
                  </a:lnTo>
                  <a:lnTo>
                    <a:pt x="9" y="31"/>
                  </a:lnTo>
                  <a:lnTo>
                    <a:pt x="8" y="30"/>
                  </a:lnTo>
                  <a:lnTo>
                    <a:pt x="7" y="30"/>
                  </a:lnTo>
                  <a:lnTo>
                    <a:pt x="6" y="29"/>
                  </a:lnTo>
                  <a:lnTo>
                    <a:pt x="5" y="28"/>
                  </a:lnTo>
                  <a:lnTo>
                    <a:pt x="4" y="28"/>
                  </a:lnTo>
                  <a:lnTo>
                    <a:pt x="4" y="27"/>
                  </a:lnTo>
                  <a:lnTo>
                    <a:pt x="3" y="27"/>
                  </a:lnTo>
                  <a:lnTo>
                    <a:pt x="2" y="27"/>
                  </a:lnTo>
                  <a:lnTo>
                    <a:pt x="1" y="27"/>
                  </a:lnTo>
                  <a:lnTo>
                    <a:pt x="1" y="26"/>
                  </a:lnTo>
                  <a:lnTo>
                    <a:pt x="1" y="25"/>
                  </a:lnTo>
                  <a:lnTo>
                    <a:pt x="1" y="24"/>
                  </a:lnTo>
                  <a:lnTo>
                    <a:pt x="1" y="23"/>
                  </a:lnTo>
                  <a:lnTo>
                    <a:pt x="2" y="23"/>
                  </a:lnTo>
                  <a:lnTo>
                    <a:pt x="2" y="22"/>
                  </a:lnTo>
                  <a:lnTo>
                    <a:pt x="1" y="22"/>
                  </a:lnTo>
                  <a:lnTo>
                    <a:pt x="2" y="21"/>
                  </a:lnTo>
                  <a:lnTo>
                    <a:pt x="1" y="21"/>
                  </a:lnTo>
                  <a:lnTo>
                    <a:pt x="1" y="20"/>
                  </a:lnTo>
                  <a:lnTo>
                    <a:pt x="0" y="20"/>
                  </a:lnTo>
                  <a:lnTo>
                    <a:pt x="1" y="19"/>
                  </a:lnTo>
                  <a:lnTo>
                    <a:pt x="2" y="19"/>
                  </a:lnTo>
                  <a:lnTo>
                    <a:pt x="3" y="18"/>
                  </a:lnTo>
                  <a:lnTo>
                    <a:pt x="3" y="17"/>
                  </a:lnTo>
                  <a:lnTo>
                    <a:pt x="4" y="17"/>
                  </a:lnTo>
                  <a:lnTo>
                    <a:pt x="4" y="16"/>
                  </a:lnTo>
                  <a:lnTo>
                    <a:pt x="5" y="16"/>
                  </a:lnTo>
                  <a:lnTo>
                    <a:pt x="5" y="15"/>
                  </a:lnTo>
                  <a:lnTo>
                    <a:pt x="5" y="14"/>
                  </a:lnTo>
                  <a:lnTo>
                    <a:pt x="4" y="14"/>
                  </a:lnTo>
                  <a:lnTo>
                    <a:pt x="5" y="14"/>
                  </a:lnTo>
                  <a:lnTo>
                    <a:pt x="5" y="13"/>
                  </a:lnTo>
                  <a:lnTo>
                    <a:pt x="4" y="13"/>
                  </a:lnTo>
                  <a:lnTo>
                    <a:pt x="5" y="12"/>
                  </a:lnTo>
                  <a:lnTo>
                    <a:pt x="5" y="11"/>
                  </a:lnTo>
                  <a:lnTo>
                    <a:pt x="5" y="10"/>
                  </a:lnTo>
                  <a:lnTo>
                    <a:pt x="5" y="9"/>
                  </a:lnTo>
                  <a:lnTo>
                    <a:pt x="4" y="9"/>
                  </a:lnTo>
                  <a:lnTo>
                    <a:pt x="5" y="8"/>
                  </a:lnTo>
                  <a:lnTo>
                    <a:pt x="6" y="7"/>
                  </a:lnTo>
                  <a:lnTo>
                    <a:pt x="7" y="8"/>
                  </a:lnTo>
                  <a:lnTo>
                    <a:pt x="8" y="8"/>
                  </a:lnTo>
                  <a:lnTo>
                    <a:pt x="9" y="8"/>
                  </a:lnTo>
                  <a:lnTo>
                    <a:pt x="11" y="8"/>
                  </a:lnTo>
                  <a:lnTo>
                    <a:pt x="11" y="7"/>
                  </a:lnTo>
                  <a:lnTo>
                    <a:pt x="12" y="7"/>
                  </a:lnTo>
                  <a:lnTo>
                    <a:pt x="14" y="6"/>
                  </a:lnTo>
                  <a:lnTo>
                    <a:pt x="14" y="5"/>
                  </a:lnTo>
                  <a:lnTo>
                    <a:pt x="14" y="4"/>
                  </a:lnTo>
                  <a:lnTo>
                    <a:pt x="15" y="3"/>
                  </a:lnTo>
                  <a:lnTo>
                    <a:pt x="15" y="2"/>
                  </a:lnTo>
                  <a:lnTo>
                    <a:pt x="16" y="2"/>
                  </a:lnTo>
                  <a:lnTo>
                    <a:pt x="16" y="1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18" y="1"/>
                  </a:lnTo>
                  <a:lnTo>
                    <a:pt x="19" y="1"/>
                  </a:lnTo>
                  <a:lnTo>
                    <a:pt x="18" y="2"/>
                  </a:lnTo>
                  <a:lnTo>
                    <a:pt x="18" y="3"/>
                  </a:lnTo>
                  <a:lnTo>
                    <a:pt x="18" y="2"/>
                  </a:lnTo>
                  <a:lnTo>
                    <a:pt x="18" y="3"/>
                  </a:lnTo>
                  <a:lnTo>
                    <a:pt x="17" y="4"/>
                  </a:lnTo>
                  <a:lnTo>
                    <a:pt x="18" y="4"/>
                  </a:lnTo>
                  <a:lnTo>
                    <a:pt x="17" y="5"/>
                  </a:lnTo>
                  <a:lnTo>
                    <a:pt x="17" y="6"/>
                  </a:lnTo>
                  <a:lnTo>
                    <a:pt x="17" y="7"/>
                  </a:lnTo>
                  <a:lnTo>
                    <a:pt x="17" y="8"/>
                  </a:lnTo>
                  <a:lnTo>
                    <a:pt x="18" y="8"/>
                  </a:lnTo>
                  <a:lnTo>
                    <a:pt x="19" y="9"/>
                  </a:lnTo>
                  <a:lnTo>
                    <a:pt x="18" y="11"/>
                  </a:lnTo>
                  <a:lnTo>
                    <a:pt x="19" y="12"/>
                  </a:lnTo>
                  <a:lnTo>
                    <a:pt x="18" y="13"/>
                  </a:lnTo>
                  <a:close/>
                </a:path>
              </a:pathLst>
            </a:custGeom>
            <a:solidFill>
              <a:srgbClr val="FF9900"/>
            </a:solidFill>
            <a:ln w="12700" cap="flat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34" name="Freeform 14"/>
            <p:cNvSpPr>
              <a:spLocks noChangeAspect="1"/>
            </p:cNvSpPr>
            <p:nvPr/>
          </p:nvSpPr>
          <p:spPr bwMode="auto">
            <a:xfrm>
              <a:off x="418" y="59"/>
              <a:ext cx="33" cy="28"/>
            </a:xfrm>
            <a:custGeom>
              <a:avLst/>
              <a:gdLst>
                <a:gd name="T0" fmla="*/ 29 w 33"/>
                <a:gd name="T1" fmla="*/ 23 h 28"/>
                <a:gd name="T2" fmla="*/ 29 w 33"/>
                <a:gd name="T3" fmla="*/ 25 h 28"/>
                <a:gd name="T4" fmla="*/ 26 w 33"/>
                <a:gd name="T5" fmla="*/ 25 h 28"/>
                <a:gd name="T6" fmla="*/ 26 w 33"/>
                <a:gd name="T7" fmla="*/ 26 h 28"/>
                <a:gd name="T8" fmla="*/ 24 w 33"/>
                <a:gd name="T9" fmla="*/ 27 h 28"/>
                <a:gd name="T10" fmla="*/ 21 w 33"/>
                <a:gd name="T11" fmla="*/ 27 h 28"/>
                <a:gd name="T12" fmla="*/ 20 w 33"/>
                <a:gd name="T13" fmla="*/ 28 h 28"/>
                <a:gd name="T14" fmla="*/ 18 w 33"/>
                <a:gd name="T15" fmla="*/ 27 h 28"/>
                <a:gd name="T16" fmla="*/ 18 w 33"/>
                <a:gd name="T17" fmla="*/ 27 h 28"/>
                <a:gd name="T18" fmla="*/ 17 w 33"/>
                <a:gd name="T19" fmla="*/ 28 h 28"/>
                <a:gd name="T20" fmla="*/ 15 w 33"/>
                <a:gd name="T21" fmla="*/ 28 h 28"/>
                <a:gd name="T22" fmla="*/ 14 w 33"/>
                <a:gd name="T23" fmla="*/ 28 h 28"/>
                <a:gd name="T24" fmla="*/ 12 w 33"/>
                <a:gd name="T25" fmla="*/ 28 h 28"/>
                <a:gd name="T26" fmla="*/ 12 w 33"/>
                <a:gd name="T27" fmla="*/ 26 h 28"/>
                <a:gd name="T28" fmla="*/ 11 w 33"/>
                <a:gd name="T29" fmla="*/ 26 h 28"/>
                <a:gd name="T30" fmla="*/ 11 w 33"/>
                <a:gd name="T31" fmla="*/ 25 h 28"/>
                <a:gd name="T32" fmla="*/ 10 w 33"/>
                <a:gd name="T33" fmla="*/ 24 h 28"/>
                <a:gd name="T34" fmla="*/ 10 w 33"/>
                <a:gd name="T35" fmla="*/ 22 h 28"/>
                <a:gd name="T36" fmla="*/ 8 w 33"/>
                <a:gd name="T37" fmla="*/ 20 h 28"/>
                <a:gd name="T38" fmla="*/ 8 w 33"/>
                <a:gd name="T39" fmla="*/ 20 h 28"/>
                <a:gd name="T40" fmla="*/ 7 w 33"/>
                <a:gd name="T41" fmla="*/ 21 h 28"/>
                <a:gd name="T42" fmla="*/ 5 w 33"/>
                <a:gd name="T43" fmla="*/ 19 h 28"/>
                <a:gd name="T44" fmla="*/ 5 w 33"/>
                <a:gd name="T45" fmla="*/ 18 h 28"/>
                <a:gd name="T46" fmla="*/ 5 w 33"/>
                <a:gd name="T47" fmla="*/ 16 h 28"/>
                <a:gd name="T48" fmla="*/ 5 w 33"/>
                <a:gd name="T49" fmla="*/ 15 h 28"/>
                <a:gd name="T50" fmla="*/ 4 w 33"/>
                <a:gd name="T51" fmla="*/ 14 h 28"/>
                <a:gd name="T52" fmla="*/ 1 w 33"/>
                <a:gd name="T53" fmla="*/ 13 h 28"/>
                <a:gd name="T54" fmla="*/ 1 w 33"/>
                <a:gd name="T55" fmla="*/ 11 h 28"/>
                <a:gd name="T56" fmla="*/ 0 w 33"/>
                <a:gd name="T57" fmla="*/ 9 h 28"/>
                <a:gd name="T58" fmla="*/ 1 w 33"/>
                <a:gd name="T59" fmla="*/ 7 h 28"/>
                <a:gd name="T60" fmla="*/ 2 w 33"/>
                <a:gd name="T61" fmla="*/ 6 h 28"/>
                <a:gd name="T62" fmla="*/ 3 w 33"/>
                <a:gd name="T63" fmla="*/ 5 h 28"/>
                <a:gd name="T64" fmla="*/ 4 w 33"/>
                <a:gd name="T65" fmla="*/ 5 h 28"/>
                <a:gd name="T66" fmla="*/ 5 w 33"/>
                <a:gd name="T67" fmla="*/ 6 h 28"/>
                <a:gd name="T68" fmla="*/ 6 w 33"/>
                <a:gd name="T69" fmla="*/ 7 h 28"/>
                <a:gd name="T70" fmla="*/ 8 w 33"/>
                <a:gd name="T71" fmla="*/ 7 h 28"/>
                <a:gd name="T72" fmla="*/ 10 w 33"/>
                <a:gd name="T73" fmla="*/ 7 h 28"/>
                <a:gd name="T74" fmla="*/ 10 w 33"/>
                <a:gd name="T75" fmla="*/ 5 h 28"/>
                <a:gd name="T76" fmla="*/ 11 w 33"/>
                <a:gd name="T77" fmla="*/ 4 h 28"/>
                <a:gd name="T78" fmla="*/ 12 w 33"/>
                <a:gd name="T79" fmla="*/ 4 h 28"/>
                <a:gd name="T80" fmla="*/ 15 w 33"/>
                <a:gd name="T81" fmla="*/ 2 h 28"/>
                <a:gd name="T82" fmla="*/ 17 w 33"/>
                <a:gd name="T83" fmla="*/ 1 h 28"/>
                <a:gd name="T84" fmla="*/ 20 w 33"/>
                <a:gd name="T85" fmla="*/ 0 h 28"/>
                <a:gd name="T86" fmla="*/ 21 w 33"/>
                <a:gd name="T87" fmla="*/ 3 h 28"/>
                <a:gd name="T88" fmla="*/ 21 w 33"/>
                <a:gd name="T89" fmla="*/ 4 h 28"/>
                <a:gd name="T90" fmla="*/ 23 w 33"/>
                <a:gd name="T91" fmla="*/ 6 h 28"/>
                <a:gd name="T92" fmla="*/ 25 w 33"/>
                <a:gd name="T93" fmla="*/ 6 h 28"/>
                <a:gd name="T94" fmla="*/ 26 w 33"/>
                <a:gd name="T95" fmla="*/ 7 h 28"/>
                <a:gd name="T96" fmla="*/ 28 w 33"/>
                <a:gd name="T97" fmla="*/ 6 h 28"/>
                <a:gd name="T98" fmla="*/ 29 w 33"/>
                <a:gd name="T99" fmla="*/ 7 h 28"/>
                <a:gd name="T100" fmla="*/ 28 w 33"/>
                <a:gd name="T101" fmla="*/ 9 h 28"/>
                <a:gd name="T102" fmla="*/ 29 w 33"/>
                <a:gd name="T103" fmla="*/ 10 h 28"/>
                <a:gd name="T104" fmla="*/ 29 w 33"/>
                <a:gd name="T105" fmla="*/ 11 h 28"/>
                <a:gd name="T106" fmla="*/ 32 w 33"/>
                <a:gd name="T107" fmla="*/ 14 h 28"/>
                <a:gd name="T108" fmla="*/ 33 w 33"/>
                <a:gd name="T109" fmla="*/ 16 h 28"/>
                <a:gd name="T110" fmla="*/ 33 w 33"/>
                <a:gd name="T111" fmla="*/ 17 h 28"/>
                <a:gd name="T112" fmla="*/ 33 w 33"/>
                <a:gd name="T113" fmla="*/ 18 h 28"/>
                <a:gd name="T114" fmla="*/ 33 w 33"/>
                <a:gd name="T115" fmla="*/ 20 h 28"/>
                <a:gd name="T116" fmla="*/ 32 w 33"/>
                <a:gd name="T117" fmla="*/ 21 h 28"/>
                <a:gd name="T118" fmla="*/ 30 w 33"/>
                <a:gd name="T119" fmla="*/ 22 h 28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33" h="28">
                  <a:moveTo>
                    <a:pt x="30" y="22"/>
                  </a:moveTo>
                  <a:lnTo>
                    <a:pt x="29" y="22"/>
                  </a:lnTo>
                  <a:lnTo>
                    <a:pt x="29" y="23"/>
                  </a:lnTo>
                  <a:lnTo>
                    <a:pt x="30" y="23"/>
                  </a:lnTo>
                  <a:lnTo>
                    <a:pt x="30" y="24"/>
                  </a:lnTo>
                  <a:lnTo>
                    <a:pt x="29" y="25"/>
                  </a:lnTo>
                  <a:lnTo>
                    <a:pt x="28" y="24"/>
                  </a:lnTo>
                  <a:lnTo>
                    <a:pt x="27" y="24"/>
                  </a:lnTo>
                  <a:lnTo>
                    <a:pt x="26" y="25"/>
                  </a:lnTo>
                  <a:lnTo>
                    <a:pt x="27" y="26"/>
                  </a:lnTo>
                  <a:lnTo>
                    <a:pt x="26" y="26"/>
                  </a:lnTo>
                  <a:lnTo>
                    <a:pt x="25" y="26"/>
                  </a:lnTo>
                  <a:lnTo>
                    <a:pt x="24" y="27"/>
                  </a:lnTo>
                  <a:lnTo>
                    <a:pt x="23" y="26"/>
                  </a:lnTo>
                  <a:lnTo>
                    <a:pt x="22" y="27"/>
                  </a:lnTo>
                  <a:lnTo>
                    <a:pt x="21" y="27"/>
                  </a:lnTo>
                  <a:lnTo>
                    <a:pt x="21" y="28"/>
                  </a:lnTo>
                  <a:lnTo>
                    <a:pt x="20" y="28"/>
                  </a:lnTo>
                  <a:lnTo>
                    <a:pt x="19" y="27"/>
                  </a:lnTo>
                  <a:lnTo>
                    <a:pt x="19" y="26"/>
                  </a:lnTo>
                  <a:lnTo>
                    <a:pt x="18" y="26"/>
                  </a:lnTo>
                  <a:lnTo>
                    <a:pt x="18" y="27"/>
                  </a:lnTo>
                  <a:lnTo>
                    <a:pt x="19" y="27"/>
                  </a:lnTo>
                  <a:lnTo>
                    <a:pt x="19" y="28"/>
                  </a:lnTo>
                  <a:lnTo>
                    <a:pt x="18" y="28"/>
                  </a:lnTo>
                  <a:lnTo>
                    <a:pt x="18" y="27"/>
                  </a:lnTo>
                  <a:lnTo>
                    <a:pt x="17" y="28"/>
                  </a:lnTo>
                  <a:lnTo>
                    <a:pt x="16" y="28"/>
                  </a:lnTo>
                  <a:lnTo>
                    <a:pt x="15" y="27"/>
                  </a:lnTo>
                  <a:lnTo>
                    <a:pt x="15" y="28"/>
                  </a:lnTo>
                  <a:lnTo>
                    <a:pt x="14" y="28"/>
                  </a:lnTo>
                  <a:lnTo>
                    <a:pt x="13" y="28"/>
                  </a:lnTo>
                  <a:lnTo>
                    <a:pt x="12" y="28"/>
                  </a:lnTo>
                  <a:lnTo>
                    <a:pt x="12" y="27"/>
                  </a:lnTo>
                  <a:lnTo>
                    <a:pt x="12" y="26"/>
                  </a:lnTo>
                  <a:lnTo>
                    <a:pt x="11" y="26"/>
                  </a:lnTo>
                  <a:lnTo>
                    <a:pt x="10" y="25"/>
                  </a:lnTo>
                  <a:lnTo>
                    <a:pt x="11" y="25"/>
                  </a:lnTo>
                  <a:lnTo>
                    <a:pt x="11" y="24"/>
                  </a:lnTo>
                  <a:lnTo>
                    <a:pt x="10" y="24"/>
                  </a:lnTo>
                  <a:lnTo>
                    <a:pt x="10" y="23"/>
                  </a:lnTo>
                  <a:lnTo>
                    <a:pt x="9" y="23"/>
                  </a:lnTo>
                  <a:lnTo>
                    <a:pt x="10" y="22"/>
                  </a:lnTo>
                  <a:lnTo>
                    <a:pt x="9" y="21"/>
                  </a:lnTo>
                  <a:lnTo>
                    <a:pt x="8" y="21"/>
                  </a:lnTo>
                  <a:lnTo>
                    <a:pt x="8" y="20"/>
                  </a:lnTo>
                  <a:lnTo>
                    <a:pt x="7" y="21"/>
                  </a:lnTo>
                  <a:lnTo>
                    <a:pt x="7" y="20"/>
                  </a:lnTo>
                  <a:lnTo>
                    <a:pt x="7" y="21"/>
                  </a:lnTo>
                  <a:lnTo>
                    <a:pt x="6" y="20"/>
                  </a:lnTo>
                  <a:lnTo>
                    <a:pt x="6" y="19"/>
                  </a:lnTo>
                  <a:lnTo>
                    <a:pt x="5" y="19"/>
                  </a:lnTo>
                  <a:lnTo>
                    <a:pt x="4" y="19"/>
                  </a:lnTo>
                  <a:lnTo>
                    <a:pt x="5" y="18"/>
                  </a:lnTo>
                  <a:lnTo>
                    <a:pt x="5" y="17"/>
                  </a:lnTo>
                  <a:lnTo>
                    <a:pt x="5" y="16"/>
                  </a:lnTo>
                  <a:lnTo>
                    <a:pt x="4" y="16"/>
                  </a:lnTo>
                  <a:lnTo>
                    <a:pt x="5" y="15"/>
                  </a:lnTo>
                  <a:lnTo>
                    <a:pt x="4" y="15"/>
                  </a:lnTo>
                  <a:lnTo>
                    <a:pt x="4" y="14"/>
                  </a:lnTo>
                  <a:lnTo>
                    <a:pt x="4" y="15"/>
                  </a:lnTo>
                  <a:lnTo>
                    <a:pt x="4" y="14"/>
                  </a:lnTo>
                  <a:lnTo>
                    <a:pt x="3" y="13"/>
                  </a:lnTo>
                  <a:lnTo>
                    <a:pt x="2" y="13"/>
                  </a:lnTo>
                  <a:lnTo>
                    <a:pt x="1" y="13"/>
                  </a:lnTo>
                  <a:lnTo>
                    <a:pt x="1" y="12"/>
                  </a:lnTo>
                  <a:lnTo>
                    <a:pt x="1" y="11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0" y="9"/>
                  </a:lnTo>
                  <a:lnTo>
                    <a:pt x="1" y="9"/>
                  </a:lnTo>
                  <a:lnTo>
                    <a:pt x="1" y="8"/>
                  </a:lnTo>
                  <a:lnTo>
                    <a:pt x="1" y="7"/>
                  </a:lnTo>
                  <a:lnTo>
                    <a:pt x="2" y="7"/>
                  </a:lnTo>
                  <a:lnTo>
                    <a:pt x="2" y="6"/>
                  </a:lnTo>
                  <a:lnTo>
                    <a:pt x="2" y="5"/>
                  </a:lnTo>
                  <a:lnTo>
                    <a:pt x="3" y="5"/>
                  </a:lnTo>
                  <a:lnTo>
                    <a:pt x="4" y="4"/>
                  </a:lnTo>
                  <a:lnTo>
                    <a:pt x="4" y="5"/>
                  </a:lnTo>
                  <a:lnTo>
                    <a:pt x="5" y="5"/>
                  </a:lnTo>
                  <a:lnTo>
                    <a:pt x="5" y="6"/>
                  </a:lnTo>
                  <a:lnTo>
                    <a:pt x="5" y="5"/>
                  </a:lnTo>
                  <a:lnTo>
                    <a:pt x="5" y="6"/>
                  </a:lnTo>
                  <a:lnTo>
                    <a:pt x="6" y="7"/>
                  </a:lnTo>
                  <a:lnTo>
                    <a:pt x="7" y="7"/>
                  </a:lnTo>
                  <a:lnTo>
                    <a:pt x="8" y="7"/>
                  </a:lnTo>
                  <a:lnTo>
                    <a:pt x="9" y="7"/>
                  </a:lnTo>
                  <a:lnTo>
                    <a:pt x="10" y="8"/>
                  </a:lnTo>
                  <a:lnTo>
                    <a:pt x="10" y="7"/>
                  </a:lnTo>
                  <a:lnTo>
                    <a:pt x="11" y="7"/>
                  </a:lnTo>
                  <a:lnTo>
                    <a:pt x="11" y="6"/>
                  </a:lnTo>
                  <a:lnTo>
                    <a:pt x="10" y="5"/>
                  </a:lnTo>
                  <a:lnTo>
                    <a:pt x="11" y="5"/>
                  </a:lnTo>
                  <a:lnTo>
                    <a:pt x="11" y="4"/>
                  </a:lnTo>
                  <a:lnTo>
                    <a:pt x="12" y="4"/>
                  </a:lnTo>
                  <a:lnTo>
                    <a:pt x="13" y="3"/>
                  </a:lnTo>
                  <a:lnTo>
                    <a:pt x="13" y="2"/>
                  </a:lnTo>
                  <a:lnTo>
                    <a:pt x="15" y="2"/>
                  </a:lnTo>
                  <a:lnTo>
                    <a:pt x="15" y="1"/>
                  </a:lnTo>
                  <a:lnTo>
                    <a:pt x="16" y="1"/>
                  </a:lnTo>
                  <a:lnTo>
                    <a:pt x="17" y="1"/>
                  </a:lnTo>
                  <a:lnTo>
                    <a:pt x="19" y="1"/>
                  </a:lnTo>
                  <a:lnTo>
                    <a:pt x="19" y="0"/>
                  </a:lnTo>
                  <a:lnTo>
                    <a:pt x="19" y="1"/>
                  </a:lnTo>
                  <a:lnTo>
                    <a:pt x="20" y="0"/>
                  </a:lnTo>
                  <a:lnTo>
                    <a:pt x="21" y="1"/>
                  </a:lnTo>
                  <a:lnTo>
                    <a:pt x="21" y="2"/>
                  </a:lnTo>
                  <a:lnTo>
                    <a:pt x="21" y="3"/>
                  </a:lnTo>
                  <a:lnTo>
                    <a:pt x="21" y="4"/>
                  </a:lnTo>
                  <a:lnTo>
                    <a:pt x="23" y="6"/>
                  </a:lnTo>
                  <a:lnTo>
                    <a:pt x="24" y="6"/>
                  </a:lnTo>
                  <a:lnTo>
                    <a:pt x="25" y="6"/>
                  </a:lnTo>
                  <a:lnTo>
                    <a:pt x="25" y="7"/>
                  </a:lnTo>
                  <a:lnTo>
                    <a:pt x="26" y="7"/>
                  </a:lnTo>
                  <a:lnTo>
                    <a:pt x="26" y="6"/>
                  </a:lnTo>
                  <a:lnTo>
                    <a:pt x="27" y="6"/>
                  </a:lnTo>
                  <a:lnTo>
                    <a:pt x="28" y="6"/>
                  </a:lnTo>
                  <a:lnTo>
                    <a:pt x="29" y="7"/>
                  </a:lnTo>
                  <a:lnTo>
                    <a:pt x="28" y="7"/>
                  </a:lnTo>
                  <a:lnTo>
                    <a:pt x="28" y="9"/>
                  </a:lnTo>
                  <a:lnTo>
                    <a:pt x="29" y="10"/>
                  </a:lnTo>
                  <a:lnTo>
                    <a:pt x="29" y="11"/>
                  </a:lnTo>
                  <a:lnTo>
                    <a:pt x="30" y="11"/>
                  </a:lnTo>
                  <a:lnTo>
                    <a:pt x="31" y="12"/>
                  </a:lnTo>
                  <a:lnTo>
                    <a:pt x="32" y="13"/>
                  </a:lnTo>
                  <a:lnTo>
                    <a:pt x="32" y="14"/>
                  </a:lnTo>
                  <a:lnTo>
                    <a:pt x="33" y="15"/>
                  </a:lnTo>
                  <a:lnTo>
                    <a:pt x="32" y="15"/>
                  </a:lnTo>
                  <a:lnTo>
                    <a:pt x="33" y="16"/>
                  </a:lnTo>
                  <a:lnTo>
                    <a:pt x="33" y="17"/>
                  </a:lnTo>
                  <a:lnTo>
                    <a:pt x="33" y="18"/>
                  </a:lnTo>
                  <a:lnTo>
                    <a:pt x="33" y="19"/>
                  </a:lnTo>
                  <a:lnTo>
                    <a:pt x="33" y="20"/>
                  </a:lnTo>
                  <a:lnTo>
                    <a:pt x="32" y="21"/>
                  </a:lnTo>
                  <a:lnTo>
                    <a:pt x="33" y="21"/>
                  </a:lnTo>
                  <a:lnTo>
                    <a:pt x="32" y="21"/>
                  </a:lnTo>
                  <a:lnTo>
                    <a:pt x="30" y="21"/>
                  </a:lnTo>
                  <a:lnTo>
                    <a:pt x="30" y="22"/>
                  </a:lnTo>
                  <a:close/>
                </a:path>
              </a:pathLst>
            </a:custGeom>
            <a:solidFill>
              <a:schemeClr val="folHlink"/>
            </a:solidFill>
            <a:ln w="12700" cap="flat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35" name="Freeform 15"/>
            <p:cNvSpPr>
              <a:spLocks noChangeAspect="1"/>
            </p:cNvSpPr>
            <p:nvPr/>
          </p:nvSpPr>
          <p:spPr bwMode="auto">
            <a:xfrm>
              <a:off x="418" y="35"/>
              <a:ext cx="36" cy="32"/>
            </a:xfrm>
            <a:custGeom>
              <a:avLst/>
              <a:gdLst>
                <a:gd name="T0" fmla="*/ 26 w 36"/>
                <a:gd name="T1" fmla="*/ 4 h 32"/>
                <a:gd name="T2" fmla="*/ 28 w 36"/>
                <a:gd name="T3" fmla="*/ 6 h 32"/>
                <a:gd name="T4" fmla="*/ 30 w 36"/>
                <a:gd name="T5" fmla="*/ 5 h 32"/>
                <a:gd name="T6" fmla="*/ 33 w 36"/>
                <a:gd name="T7" fmla="*/ 5 h 32"/>
                <a:gd name="T8" fmla="*/ 35 w 36"/>
                <a:gd name="T9" fmla="*/ 7 h 32"/>
                <a:gd name="T10" fmla="*/ 35 w 36"/>
                <a:gd name="T11" fmla="*/ 9 h 32"/>
                <a:gd name="T12" fmla="*/ 35 w 36"/>
                <a:gd name="T13" fmla="*/ 12 h 32"/>
                <a:gd name="T14" fmla="*/ 36 w 36"/>
                <a:gd name="T15" fmla="*/ 13 h 32"/>
                <a:gd name="T16" fmla="*/ 36 w 36"/>
                <a:gd name="T17" fmla="*/ 15 h 32"/>
                <a:gd name="T18" fmla="*/ 33 w 36"/>
                <a:gd name="T19" fmla="*/ 17 h 32"/>
                <a:gd name="T20" fmla="*/ 34 w 36"/>
                <a:gd name="T21" fmla="*/ 19 h 32"/>
                <a:gd name="T22" fmla="*/ 34 w 36"/>
                <a:gd name="T23" fmla="*/ 21 h 32"/>
                <a:gd name="T24" fmla="*/ 36 w 36"/>
                <a:gd name="T25" fmla="*/ 24 h 32"/>
                <a:gd name="T26" fmla="*/ 34 w 36"/>
                <a:gd name="T27" fmla="*/ 25 h 32"/>
                <a:gd name="T28" fmla="*/ 32 w 36"/>
                <a:gd name="T29" fmla="*/ 25 h 32"/>
                <a:gd name="T30" fmla="*/ 31 w 36"/>
                <a:gd name="T31" fmla="*/ 26 h 32"/>
                <a:gd name="T32" fmla="*/ 31 w 36"/>
                <a:gd name="T33" fmla="*/ 28 h 32"/>
                <a:gd name="T34" fmla="*/ 31 w 36"/>
                <a:gd name="T35" fmla="*/ 30 h 32"/>
                <a:gd name="T36" fmla="*/ 28 w 36"/>
                <a:gd name="T37" fmla="*/ 30 h 32"/>
                <a:gd name="T38" fmla="*/ 26 w 36"/>
                <a:gd name="T39" fmla="*/ 31 h 32"/>
                <a:gd name="T40" fmla="*/ 24 w 36"/>
                <a:gd name="T41" fmla="*/ 30 h 32"/>
                <a:gd name="T42" fmla="*/ 21 w 36"/>
                <a:gd name="T43" fmla="*/ 28 h 32"/>
                <a:gd name="T44" fmla="*/ 21 w 36"/>
                <a:gd name="T45" fmla="*/ 26 h 32"/>
                <a:gd name="T46" fmla="*/ 17 w 36"/>
                <a:gd name="T47" fmla="*/ 25 h 32"/>
                <a:gd name="T48" fmla="*/ 13 w 36"/>
                <a:gd name="T49" fmla="*/ 27 h 32"/>
                <a:gd name="T50" fmla="*/ 11 w 36"/>
                <a:gd name="T51" fmla="*/ 28 h 32"/>
                <a:gd name="T52" fmla="*/ 11 w 36"/>
                <a:gd name="T53" fmla="*/ 31 h 32"/>
                <a:gd name="T54" fmla="*/ 8 w 36"/>
                <a:gd name="T55" fmla="*/ 31 h 32"/>
                <a:gd name="T56" fmla="*/ 5 w 36"/>
                <a:gd name="T57" fmla="*/ 30 h 32"/>
                <a:gd name="T58" fmla="*/ 4 w 36"/>
                <a:gd name="T59" fmla="*/ 29 h 32"/>
                <a:gd name="T60" fmla="*/ 2 w 36"/>
                <a:gd name="T61" fmla="*/ 27 h 32"/>
                <a:gd name="T62" fmla="*/ 2 w 36"/>
                <a:gd name="T63" fmla="*/ 26 h 32"/>
                <a:gd name="T64" fmla="*/ 1 w 36"/>
                <a:gd name="T65" fmla="*/ 23 h 32"/>
                <a:gd name="T66" fmla="*/ 1 w 36"/>
                <a:gd name="T67" fmla="*/ 22 h 32"/>
                <a:gd name="T68" fmla="*/ 2 w 36"/>
                <a:gd name="T69" fmla="*/ 21 h 32"/>
                <a:gd name="T70" fmla="*/ 2 w 36"/>
                <a:gd name="T71" fmla="*/ 19 h 32"/>
                <a:gd name="T72" fmla="*/ 4 w 36"/>
                <a:gd name="T73" fmla="*/ 17 h 32"/>
                <a:gd name="T74" fmla="*/ 6 w 36"/>
                <a:gd name="T75" fmla="*/ 13 h 32"/>
                <a:gd name="T76" fmla="*/ 4 w 36"/>
                <a:gd name="T77" fmla="*/ 12 h 32"/>
                <a:gd name="T78" fmla="*/ 5 w 36"/>
                <a:gd name="T79" fmla="*/ 11 h 32"/>
                <a:gd name="T80" fmla="*/ 6 w 36"/>
                <a:gd name="T81" fmla="*/ 9 h 32"/>
                <a:gd name="T82" fmla="*/ 7 w 36"/>
                <a:gd name="T83" fmla="*/ 8 h 32"/>
                <a:gd name="T84" fmla="*/ 6 w 36"/>
                <a:gd name="T85" fmla="*/ 8 h 32"/>
                <a:gd name="T86" fmla="*/ 6 w 36"/>
                <a:gd name="T87" fmla="*/ 5 h 32"/>
                <a:gd name="T88" fmla="*/ 5 w 36"/>
                <a:gd name="T89" fmla="*/ 4 h 32"/>
                <a:gd name="T90" fmla="*/ 7 w 36"/>
                <a:gd name="T91" fmla="*/ 2 h 32"/>
                <a:gd name="T92" fmla="*/ 9 w 36"/>
                <a:gd name="T93" fmla="*/ 2 h 32"/>
                <a:gd name="T94" fmla="*/ 11 w 36"/>
                <a:gd name="T95" fmla="*/ 1 h 32"/>
                <a:gd name="T96" fmla="*/ 13 w 36"/>
                <a:gd name="T97" fmla="*/ 1 h 32"/>
                <a:gd name="T98" fmla="*/ 14 w 36"/>
                <a:gd name="T99" fmla="*/ 0 h 32"/>
                <a:gd name="T100" fmla="*/ 17 w 36"/>
                <a:gd name="T101" fmla="*/ 0 h 32"/>
                <a:gd name="T102" fmla="*/ 18 w 36"/>
                <a:gd name="T103" fmla="*/ 1 h 32"/>
                <a:gd name="T104" fmla="*/ 21 w 36"/>
                <a:gd name="T105" fmla="*/ 3 h 32"/>
                <a:gd name="T106" fmla="*/ 23 w 36"/>
                <a:gd name="T107" fmla="*/ 5 h 3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36" h="32">
                  <a:moveTo>
                    <a:pt x="24" y="4"/>
                  </a:moveTo>
                  <a:lnTo>
                    <a:pt x="24" y="4"/>
                  </a:lnTo>
                  <a:lnTo>
                    <a:pt x="25" y="4"/>
                  </a:lnTo>
                  <a:lnTo>
                    <a:pt x="26" y="4"/>
                  </a:lnTo>
                  <a:lnTo>
                    <a:pt x="26" y="5"/>
                  </a:lnTo>
                  <a:lnTo>
                    <a:pt x="27" y="6"/>
                  </a:lnTo>
                  <a:lnTo>
                    <a:pt x="28" y="6"/>
                  </a:lnTo>
                  <a:lnTo>
                    <a:pt x="28" y="5"/>
                  </a:lnTo>
                  <a:lnTo>
                    <a:pt x="29" y="5"/>
                  </a:lnTo>
                  <a:lnTo>
                    <a:pt x="29" y="6"/>
                  </a:lnTo>
                  <a:lnTo>
                    <a:pt x="30" y="5"/>
                  </a:lnTo>
                  <a:lnTo>
                    <a:pt x="31" y="5"/>
                  </a:lnTo>
                  <a:lnTo>
                    <a:pt x="31" y="6"/>
                  </a:lnTo>
                  <a:lnTo>
                    <a:pt x="32" y="6"/>
                  </a:lnTo>
                  <a:lnTo>
                    <a:pt x="32" y="5"/>
                  </a:lnTo>
                  <a:lnTo>
                    <a:pt x="33" y="5"/>
                  </a:lnTo>
                  <a:lnTo>
                    <a:pt x="34" y="5"/>
                  </a:lnTo>
                  <a:lnTo>
                    <a:pt x="34" y="6"/>
                  </a:lnTo>
                  <a:lnTo>
                    <a:pt x="35" y="7"/>
                  </a:lnTo>
                  <a:lnTo>
                    <a:pt x="34" y="7"/>
                  </a:lnTo>
                  <a:lnTo>
                    <a:pt x="34" y="8"/>
                  </a:lnTo>
                  <a:lnTo>
                    <a:pt x="35" y="9"/>
                  </a:lnTo>
                  <a:lnTo>
                    <a:pt x="35" y="10"/>
                  </a:lnTo>
                  <a:lnTo>
                    <a:pt x="35" y="11"/>
                  </a:lnTo>
                  <a:lnTo>
                    <a:pt x="35" y="12"/>
                  </a:lnTo>
                  <a:lnTo>
                    <a:pt x="34" y="13"/>
                  </a:lnTo>
                  <a:lnTo>
                    <a:pt x="35" y="13"/>
                  </a:lnTo>
                  <a:lnTo>
                    <a:pt x="36" y="13"/>
                  </a:lnTo>
                  <a:lnTo>
                    <a:pt x="36" y="14"/>
                  </a:lnTo>
                  <a:lnTo>
                    <a:pt x="35" y="14"/>
                  </a:lnTo>
                  <a:lnTo>
                    <a:pt x="36" y="15"/>
                  </a:lnTo>
                  <a:lnTo>
                    <a:pt x="36" y="16"/>
                  </a:lnTo>
                  <a:lnTo>
                    <a:pt x="35" y="16"/>
                  </a:lnTo>
                  <a:lnTo>
                    <a:pt x="34" y="16"/>
                  </a:lnTo>
                  <a:lnTo>
                    <a:pt x="34" y="17"/>
                  </a:lnTo>
                  <a:lnTo>
                    <a:pt x="33" y="17"/>
                  </a:lnTo>
                  <a:lnTo>
                    <a:pt x="34" y="18"/>
                  </a:lnTo>
                  <a:lnTo>
                    <a:pt x="33" y="19"/>
                  </a:lnTo>
                  <a:lnTo>
                    <a:pt x="34" y="19"/>
                  </a:lnTo>
                  <a:lnTo>
                    <a:pt x="33" y="20"/>
                  </a:lnTo>
                  <a:lnTo>
                    <a:pt x="33" y="21"/>
                  </a:lnTo>
                  <a:lnTo>
                    <a:pt x="34" y="21"/>
                  </a:lnTo>
                  <a:lnTo>
                    <a:pt x="34" y="22"/>
                  </a:lnTo>
                  <a:lnTo>
                    <a:pt x="35" y="23"/>
                  </a:lnTo>
                  <a:lnTo>
                    <a:pt x="36" y="23"/>
                  </a:lnTo>
                  <a:lnTo>
                    <a:pt x="36" y="24"/>
                  </a:lnTo>
                  <a:lnTo>
                    <a:pt x="35" y="24"/>
                  </a:lnTo>
                  <a:lnTo>
                    <a:pt x="36" y="24"/>
                  </a:lnTo>
                  <a:lnTo>
                    <a:pt x="35" y="25"/>
                  </a:lnTo>
                  <a:lnTo>
                    <a:pt x="34" y="25"/>
                  </a:lnTo>
                  <a:lnTo>
                    <a:pt x="33" y="25"/>
                  </a:lnTo>
                  <a:lnTo>
                    <a:pt x="33" y="26"/>
                  </a:lnTo>
                  <a:lnTo>
                    <a:pt x="32" y="26"/>
                  </a:lnTo>
                  <a:lnTo>
                    <a:pt x="32" y="25"/>
                  </a:lnTo>
                  <a:lnTo>
                    <a:pt x="31" y="25"/>
                  </a:lnTo>
                  <a:lnTo>
                    <a:pt x="31" y="26"/>
                  </a:lnTo>
                  <a:lnTo>
                    <a:pt x="32" y="26"/>
                  </a:lnTo>
                  <a:lnTo>
                    <a:pt x="32" y="27"/>
                  </a:lnTo>
                  <a:lnTo>
                    <a:pt x="32" y="28"/>
                  </a:lnTo>
                  <a:lnTo>
                    <a:pt x="31" y="28"/>
                  </a:lnTo>
                  <a:lnTo>
                    <a:pt x="30" y="28"/>
                  </a:lnTo>
                  <a:lnTo>
                    <a:pt x="31" y="29"/>
                  </a:lnTo>
                  <a:lnTo>
                    <a:pt x="32" y="29"/>
                  </a:lnTo>
                  <a:lnTo>
                    <a:pt x="32" y="30"/>
                  </a:lnTo>
                  <a:lnTo>
                    <a:pt x="31" y="30"/>
                  </a:lnTo>
                  <a:lnTo>
                    <a:pt x="30" y="30"/>
                  </a:lnTo>
                  <a:lnTo>
                    <a:pt x="29" y="30"/>
                  </a:lnTo>
                  <a:lnTo>
                    <a:pt x="28" y="30"/>
                  </a:lnTo>
                  <a:lnTo>
                    <a:pt x="27" y="30"/>
                  </a:lnTo>
                  <a:lnTo>
                    <a:pt x="26" y="30"/>
                  </a:lnTo>
                  <a:lnTo>
                    <a:pt x="26" y="31"/>
                  </a:lnTo>
                  <a:lnTo>
                    <a:pt x="25" y="31"/>
                  </a:lnTo>
                  <a:lnTo>
                    <a:pt x="25" y="30"/>
                  </a:lnTo>
                  <a:lnTo>
                    <a:pt x="24" y="30"/>
                  </a:lnTo>
                  <a:lnTo>
                    <a:pt x="23" y="30"/>
                  </a:lnTo>
                  <a:lnTo>
                    <a:pt x="21" y="28"/>
                  </a:lnTo>
                  <a:lnTo>
                    <a:pt x="21" y="27"/>
                  </a:lnTo>
                  <a:lnTo>
                    <a:pt x="21" y="26"/>
                  </a:lnTo>
                  <a:lnTo>
                    <a:pt x="21" y="25"/>
                  </a:lnTo>
                  <a:lnTo>
                    <a:pt x="20" y="24"/>
                  </a:lnTo>
                  <a:lnTo>
                    <a:pt x="19" y="25"/>
                  </a:lnTo>
                  <a:lnTo>
                    <a:pt x="19" y="24"/>
                  </a:lnTo>
                  <a:lnTo>
                    <a:pt x="19" y="25"/>
                  </a:lnTo>
                  <a:lnTo>
                    <a:pt x="17" y="25"/>
                  </a:lnTo>
                  <a:lnTo>
                    <a:pt x="16" y="25"/>
                  </a:lnTo>
                  <a:lnTo>
                    <a:pt x="15" y="25"/>
                  </a:lnTo>
                  <a:lnTo>
                    <a:pt x="15" y="26"/>
                  </a:lnTo>
                  <a:lnTo>
                    <a:pt x="13" y="26"/>
                  </a:lnTo>
                  <a:lnTo>
                    <a:pt x="13" y="27"/>
                  </a:lnTo>
                  <a:lnTo>
                    <a:pt x="12" y="28"/>
                  </a:lnTo>
                  <a:lnTo>
                    <a:pt x="11" y="28"/>
                  </a:lnTo>
                  <a:lnTo>
                    <a:pt x="11" y="29"/>
                  </a:lnTo>
                  <a:lnTo>
                    <a:pt x="10" y="29"/>
                  </a:lnTo>
                  <a:lnTo>
                    <a:pt x="11" y="30"/>
                  </a:lnTo>
                  <a:lnTo>
                    <a:pt x="11" y="31"/>
                  </a:lnTo>
                  <a:lnTo>
                    <a:pt x="10" y="31"/>
                  </a:lnTo>
                  <a:lnTo>
                    <a:pt x="10" y="32"/>
                  </a:lnTo>
                  <a:lnTo>
                    <a:pt x="9" y="31"/>
                  </a:lnTo>
                  <a:lnTo>
                    <a:pt x="8" y="31"/>
                  </a:lnTo>
                  <a:lnTo>
                    <a:pt x="7" y="31"/>
                  </a:lnTo>
                  <a:lnTo>
                    <a:pt x="6" y="31"/>
                  </a:lnTo>
                  <a:lnTo>
                    <a:pt x="5" y="30"/>
                  </a:lnTo>
                  <a:lnTo>
                    <a:pt x="5" y="29"/>
                  </a:lnTo>
                  <a:lnTo>
                    <a:pt x="5" y="30"/>
                  </a:lnTo>
                  <a:lnTo>
                    <a:pt x="5" y="29"/>
                  </a:lnTo>
                  <a:lnTo>
                    <a:pt x="4" y="29"/>
                  </a:lnTo>
                  <a:lnTo>
                    <a:pt x="4" y="28"/>
                  </a:lnTo>
                  <a:lnTo>
                    <a:pt x="3" y="28"/>
                  </a:lnTo>
                  <a:lnTo>
                    <a:pt x="3" y="27"/>
                  </a:lnTo>
                  <a:lnTo>
                    <a:pt x="2" y="27"/>
                  </a:lnTo>
                  <a:lnTo>
                    <a:pt x="1" y="27"/>
                  </a:lnTo>
                  <a:lnTo>
                    <a:pt x="2" y="27"/>
                  </a:lnTo>
                  <a:lnTo>
                    <a:pt x="1" y="26"/>
                  </a:lnTo>
                  <a:lnTo>
                    <a:pt x="2" y="26"/>
                  </a:lnTo>
                  <a:lnTo>
                    <a:pt x="2" y="25"/>
                  </a:lnTo>
                  <a:lnTo>
                    <a:pt x="2" y="24"/>
                  </a:lnTo>
                  <a:lnTo>
                    <a:pt x="1" y="24"/>
                  </a:lnTo>
                  <a:lnTo>
                    <a:pt x="1" y="23"/>
                  </a:lnTo>
                  <a:lnTo>
                    <a:pt x="0" y="23"/>
                  </a:lnTo>
                  <a:lnTo>
                    <a:pt x="0" y="22"/>
                  </a:lnTo>
                  <a:lnTo>
                    <a:pt x="1" y="22"/>
                  </a:lnTo>
                  <a:lnTo>
                    <a:pt x="0" y="22"/>
                  </a:lnTo>
                  <a:lnTo>
                    <a:pt x="0" y="21"/>
                  </a:lnTo>
                  <a:lnTo>
                    <a:pt x="1" y="21"/>
                  </a:lnTo>
                  <a:lnTo>
                    <a:pt x="2" y="21"/>
                  </a:lnTo>
                  <a:lnTo>
                    <a:pt x="2" y="20"/>
                  </a:lnTo>
                  <a:lnTo>
                    <a:pt x="2" y="19"/>
                  </a:lnTo>
                  <a:lnTo>
                    <a:pt x="3" y="18"/>
                  </a:lnTo>
                  <a:lnTo>
                    <a:pt x="4" y="17"/>
                  </a:lnTo>
                  <a:lnTo>
                    <a:pt x="4" y="16"/>
                  </a:lnTo>
                  <a:lnTo>
                    <a:pt x="5" y="16"/>
                  </a:lnTo>
                  <a:lnTo>
                    <a:pt x="5" y="14"/>
                  </a:lnTo>
                  <a:lnTo>
                    <a:pt x="6" y="14"/>
                  </a:lnTo>
                  <a:lnTo>
                    <a:pt x="6" y="13"/>
                  </a:lnTo>
                  <a:lnTo>
                    <a:pt x="5" y="13"/>
                  </a:lnTo>
                  <a:lnTo>
                    <a:pt x="4" y="13"/>
                  </a:lnTo>
                  <a:lnTo>
                    <a:pt x="4" y="12"/>
                  </a:lnTo>
                  <a:lnTo>
                    <a:pt x="5" y="12"/>
                  </a:lnTo>
                  <a:lnTo>
                    <a:pt x="5" y="11"/>
                  </a:lnTo>
                  <a:lnTo>
                    <a:pt x="4" y="10"/>
                  </a:lnTo>
                  <a:lnTo>
                    <a:pt x="5" y="10"/>
                  </a:lnTo>
                  <a:lnTo>
                    <a:pt x="5" y="9"/>
                  </a:lnTo>
                  <a:lnTo>
                    <a:pt x="6" y="9"/>
                  </a:lnTo>
                  <a:lnTo>
                    <a:pt x="7" y="9"/>
                  </a:lnTo>
                  <a:lnTo>
                    <a:pt x="8" y="9"/>
                  </a:lnTo>
                  <a:lnTo>
                    <a:pt x="8" y="8"/>
                  </a:lnTo>
                  <a:lnTo>
                    <a:pt x="7" y="8"/>
                  </a:lnTo>
                  <a:lnTo>
                    <a:pt x="7" y="7"/>
                  </a:lnTo>
                  <a:lnTo>
                    <a:pt x="6" y="8"/>
                  </a:lnTo>
                  <a:lnTo>
                    <a:pt x="6" y="7"/>
                  </a:lnTo>
                  <a:lnTo>
                    <a:pt x="6" y="6"/>
                  </a:lnTo>
                  <a:lnTo>
                    <a:pt x="6" y="5"/>
                  </a:lnTo>
                  <a:lnTo>
                    <a:pt x="5" y="5"/>
                  </a:lnTo>
                  <a:lnTo>
                    <a:pt x="6" y="5"/>
                  </a:lnTo>
                  <a:lnTo>
                    <a:pt x="5" y="4"/>
                  </a:lnTo>
                  <a:lnTo>
                    <a:pt x="6" y="3"/>
                  </a:lnTo>
                  <a:lnTo>
                    <a:pt x="7" y="3"/>
                  </a:lnTo>
                  <a:lnTo>
                    <a:pt x="7" y="2"/>
                  </a:lnTo>
                  <a:lnTo>
                    <a:pt x="8" y="2"/>
                  </a:lnTo>
                  <a:lnTo>
                    <a:pt x="9" y="2"/>
                  </a:lnTo>
                  <a:lnTo>
                    <a:pt x="10" y="2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2" y="1"/>
                  </a:lnTo>
                  <a:lnTo>
                    <a:pt x="13" y="1"/>
                  </a:lnTo>
                  <a:lnTo>
                    <a:pt x="13" y="2"/>
                  </a:lnTo>
                  <a:lnTo>
                    <a:pt x="14" y="2"/>
                  </a:lnTo>
                  <a:lnTo>
                    <a:pt x="14" y="1"/>
                  </a:lnTo>
                  <a:lnTo>
                    <a:pt x="14" y="0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7" y="1"/>
                  </a:lnTo>
                  <a:lnTo>
                    <a:pt x="18" y="1"/>
                  </a:lnTo>
                  <a:lnTo>
                    <a:pt x="19" y="2"/>
                  </a:lnTo>
                  <a:lnTo>
                    <a:pt x="20" y="3"/>
                  </a:lnTo>
                  <a:lnTo>
                    <a:pt x="21" y="3"/>
                  </a:lnTo>
                  <a:lnTo>
                    <a:pt x="22" y="4"/>
                  </a:lnTo>
                  <a:lnTo>
                    <a:pt x="23" y="5"/>
                  </a:lnTo>
                  <a:lnTo>
                    <a:pt x="24" y="4"/>
                  </a:lnTo>
                  <a:close/>
                </a:path>
              </a:pathLst>
            </a:custGeom>
            <a:solidFill>
              <a:schemeClr val="accent2"/>
            </a:solidFill>
            <a:ln w="12700" cap="flat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36" name="Freeform 16"/>
            <p:cNvSpPr>
              <a:spLocks noChangeAspect="1"/>
            </p:cNvSpPr>
            <p:nvPr/>
          </p:nvSpPr>
          <p:spPr bwMode="auto">
            <a:xfrm>
              <a:off x="446" y="60"/>
              <a:ext cx="28" cy="38"/>
            </a:xfrm>
            <a:custGeom>
              <a:avLst/>
              <a:gdLst>
                <a:gd name="T0" fmla="*/ 26 w 28"/>
                <a:gd name="T1" fmla="*/ 22 h 38"/>
                <a:gd name="T2" fmla="*/ 26 w 28"/>
                <a:gd name="T3" fmla="*/ 25 h 38"/>
                <a:gd name="T4" fmla="*/ 27 w 28"/>
                <a:gd name="T5" fmla="*/ 24 h 38"/>
                <a:gd name="T6" fmla="*/ 28 w 28"/>
                <a:gd name="T7" fmla="*/ 26 h 38"/>
                <a:gd name="T8" fmla="*/ 27 w 28"/>
                <a:gd name="T9" fmla="*/ 27 h 38"/>
                <a:gd name="T10" fmla="*/ 27 w 28"/>
                <a:gd name="T11" fmla="*/ 28 h 38"/>
                <a:gd name="T12" fmla="*/ 25 w 28"/>
                <a:gd name="T13" fmla="*/ 29 h 38"/>
                <a:gd name="T14" fmla="*/ 24 w 28"/>
                <a:gd name="T15" fmla="*/ 30 h 38"/>
                <a:gd name="T16" fmla="*/ 25 w 28"/>
                <a:gd name="T17" fmla="*/ 32 h 38"/>
                <a:gd name="T18" fmla="*/ 24 w 28"/>
                <a:gd name="T19" fmla="*/ 33 h 38"/>
                <a:gd name="T20" fmla="*/ 22 w 28"/>
                <a:gd name="T21" fmla="*/ 35 h 38"/>
                <a:gd name="T22" fmla="*/ 20 w 28"/>
                <a:gd name="T23" fmla="*/ 35 h 38"/>
                <a:gd name="T24" fmla="*/ 18 w 28"/>
                <a:gd name="T25" fmla="*/ 35 h 38"/>
                <a:gd name="T26" fmla="*/ 17 w 28"/>
                <a:gd name="T27" fmla="*/ 38 h 38"/>
                <a:gd name="T28" fmla="*/ 15 w 28"/>
                <a:gd name="T29" fmla="*/ 38 h 38"/>
                <a:gd name="T30" fmla="*/ 14 w 28"/>
                <a:gd name="T31" fmla="*/ 37 h 38"/>
                <a:gd name="T32" fmla="*/ 13 w 28"/>
                <a:gd name="T33" fmla="*/ 35 h 38"/>
                <a:gd name="T34" fmla="*/ 10 w 28"/>
                <a:gd name="T35" fmla="*/ 36 h 38"/>
                <a:gd name="T36" fmla="*/ 9 w 28"/>
                <a:gd name="T37" fmla="*/ 35 h 38"/>
                <a:gd name="T38" fmla="*/ 8 w 28"/>
                <a:gd name="T39" fmla="*/ 34 h 38"/>
                <a:gd name="T40" fmla="*/ 7 w 28"/>
                <a:gd name="T41" fmla="*/ 32 h 38"/>
                <a:gd name="T42" fmla="*/ 8 w 28"/>
                <a:gd name="T43" fmla="*/ 31 h 38"/>
                <a:gd name="T44" fmla="*/ 7 w 28"/>
                <a:gd name="T45" fmla="*/ 29 h 38"/>
                <a:gd name="T46" fmla="*/ 5 w 28"/>
                <a:gd name="T47" fmla="*/ 28 h 38"/>
                <a:gd name="T48" fmla="*/ 5 w 28"/>
                <a:gd name="T49" fmla="*/ 25 h 38"/>
                <a:gd name="T50" fmla="*/ 4 w 28"/>
                <a:gd name="T51" fmla="*/ 24 h 38"/>
                <a:gd name="T52" fmla="*/ 2 w 28"/>
                <a:gd name="T53" fmla="*/ 23 h 38"/>
                <a:gd name="T54" fmla="*/ 2 w 28"/>
                <a:gd name="T55" fmla="*/ 21 h 38"/>
                <a:gd name="T56" fmla="*/ 4 w 28"/>
                <a:gd name="T57" fmla="*/ 20 h 38"/>
                <a:gd name="T58" fmla="*/ 5 w 28"/>
                <a:gd name="T59" fmla="*/ 19 h 38"/>
                <a:gd name="T60" fmla="*/ 5 w 28"/>
                <a:gd name="T61" fmla="*/ 17 h 38"/>
                <a:gd name="T62" fmla="*/ 5 w 28"/>
                <a:gd name="T63" fmla="*/ 15 h 38"/>
                <a:gd name="T64" fmla="*/ 4 w 28"/>
                <a:gd name="T65" fmla="*/ 13 h 38"/>
                <a:gd name="T66" fmla="*/ 1 w 28"/>
                <a:gd name="T67" fmla="*/ 10 h 38"/>
                <a:gd name="T68" fmla="*/ 1 w 28"/>
                <a:gd name="T69" fmla="*/ 9 h 38"/>
                <a:gd name="T70" fmla="*/ 0 w 28"/>
                <a:gd name="T71" fmla="*/ 6 h 38"/>
                <a:gd name="T72" fmla="*/ 3 w 28"/>
                <a:gd name="T73" fmla="*/ 5 h 38"/>
                <a:gd name="T74" fmla="*/ 3 w 28"/>
                <a:gd name="T75" fmla="*/ 4 h 38"/>
                <a:gd name="T76" fmla="*/ 4 w 28"/>
                <a:gd name="T77" fmla="*/ 2 h 38"/>
                <a:gd name="T78" fmla="*/ 3 w 28"/>
                <a:gd name="T79" fmla="*/ 1 h 38"/>
                <a:gd name="T80" fmla="*/ 4 w 28"/>
                <a:gd name="T81" fmla="*/ 0 h 38"/>
                <a:gd name="T82" fmla="*/ 6 w 28"/>
                <a:gd name="T83" fmla="*/ 0 h 38"/>
                <a:gd name="T84" fmla="*/ 8 w 28"/>
                <a:gd name="T85" fmla="*/ 1 h 38"/>
                <a:gd name="T86" fmla="*/ 8 w 28"/>
                <a:gd name="T87" fmla="*/ 3 h 38"/>
                <a:gd name="T88" fmla="*/ 10 w 28"/>
                <a:gd name="T89" fmla="*/ 3 h 38"/>
                <a:gd name="T90" fmla="*/ 12 w 28"/>
                <a:gd name="T91" fmla="*/ 5 h 38"/>
                <a:gd name="T92" fmla="*/ 14 w 28"/>
                <a:gd name="T93" fmla="*/ 6 h 38"/>
                <a:gd name="T94" fmla="*/ 15 w 28"/>
                <a:gd name="T95" fmla="*/ 7 h 38"/>
                <a:gd name="T96" fmla="*/ 17 w 28"/>
                <a:gd name="T97" fmla="*/ 8 h 38"/>
                <a:gd name="T98" fmla="*/ 18 w 28"/>
                <a:gd name="T99" fmla="*/ 9 h 38"/>
                <a:gd name="T100" fmla="*/ 17 w 28"/>
                <a:gd name="T101" fmla="*/ 11 h 38"/>
                <a:gd name="T102" fmla="*/ 20 w 28"/>
                <a:gd name="T103" fmla="*/ 12 h 38"/>
                <a:gd name="T104" fmla="*/ 22 w 28"/>
                <a:gd name="T105" fmla="*/ 14 h 38"/>
                <a:gd name="T106" fmla="*/ 24 w 28"/>
                <a:gd name="T107" fmla="*/ 16 h 38"/>
                <a:gd name="T108" fmla="*/ 23 w 28"/>
                <a:gd name="T109" fmla="*/ 18 h 38"/>
                <a:gd name="T110" fmla="*/ 23 w 28"/>
                <a:gd name="T111" fmla="*/ 19 h 38"/>
                <a:gd name="T112" fmla="*/ 23 w 28"/>
                <a:gd name="T113" fmla="*/ 20 h 3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8" h="38">
                  <a:moveTo>
                    <a:pt x="24" y="21"/>
                  </a:moveTo>
                  <a:lnTo>
                    <a:pt x="24" y="21"/>
                  </a:lnTo>
                  <a:lnTo>
                    <a:pt x="24" y="22"/>
                  </a:lnTo>
                  <a:lnTo>
                    <a:pt x="25" y="22"/>
                  </a:lnTo>
                  <a:lnTo>
                    <a:pt x="26" y="22"/>
                  </a:lnTo>
                  <a:lnTo>
                    <a:pt x="26" y="23"/>
                  </a:lnTo>
                  <a:lnTo>
                    <a:pt x="26" y="24"/>
                  </a:lnTo>
                  <a:lnTo>
                    <a:pt x="26" y="25"/>
                  </a:lnTo>
                  <a:lnTo>
                    <a:pt x="27" y="25"/>
                  </a:lnTo>
                  <a:lnTo>
                    <a:pt x="27" y="24"/>
                  </a:lnTo>
                  <a:lnTo>
                    <a:pt x="28" y="24"/>
                  </a:lnTo>
                  <a:lnTo>
                    <a:pt x="28" y="25"/>
                  </a:lnTo>
                  <a:lnTo>
                    <a:pt x="28" y="26"/>
                  </a:lnTo>
                  <a:lnTo>
                    <a:pt x="28" y="27"/>
                  </a:lnTo>
                  <a:lnTo>
                    <a:pt x="27" y="26"/>
                  </a:lnTo>
                  <a:lnTo>
                    <a:pt x="27" y="27"/>
                  </a:lnTo>
                  <a:lnTo>
                    <a:pt x="27" y="28"/>
                  </a:lnTo>
                  <a:lnTo>
                    <a:pt x="26" y="28"/>
                  </a:lnTo>
                  <a:lnTo>
                    <a:pt x="25" y="28"/>
                  </a:lnTo>
                  <a:lnTo>
                    <a:pt x="25" y="29"/>
                  </a:lnTo>
                  <a:lnTo>
                    <a:pt x="25" y="30"/>
                  </a:lnTo>
                  <a:lnTo>
                    <a:pt x="24" y="30"/>
                  </a:lnTo>
                  <a:lnTo>
                    <a:pt x="24" y="31"/>
                  </a:lnTo>
                  <a:lnTo>
                    <a:pt x="25" y="32"/>
                  </a:lnTo>
                  <a:lnTo>
                    <a:pt x="24" y="33"/>
                  </a:lnTo>
                  <a:lnTo>
                    <a:pt x="24" y="34"/>
                  </a:lnTo>
                  <a:lnTo>
                    <a:pt x="23" y="35"/>
                  </a:lnTo>
                  <a:lnTo>
                    <a:pt x="22" y="35"/>
                  </a:lnTo>
                  <a:lnTo>
                    <a:pt x="22" y="34"/>
                  </a:lnTo>
                  <a:lnTo>
                    <a:pt x="21" y="34"/>
                  </a:lnTo>
                  <a:lnTo>
                    <a:pt x="21" y="35"/>
                  </a:lnTo>
                  <a:lnTo>
                    <a:pt x="20" y="35"/>
                  </a:lnTo>
                  <a:lnTo>
                    <a:pt x="20" y="34"/>
                  </a:lnTo>
                  <a:lnTo>
                    <a:pt x="18" y="35"/>
                  </a:lnTo>
                  <a:lnTo>
                    <a:pt x="18" y="36"/>
                  </a:lnTo>
                  <a:lnTo>
                    <a:pt x="17" y="37"/>
                  </a:lnTo>
                  <a:lnTo>
                    <a:pt x="17" y="38"/>
                  </a:lnTo>
                  <a:lnTo>
                    <a:pt x="16" y="37"/>
                  </a:lnTo>
                  <a:lnTo>
                    <a:pt x="15" y="38"/>
                  </a:lnTo>
                  <a:lnTo>
                    <a:pt x="14" y="38"/>
                  </a:lnTo>
                  <a:lnTo>
                    <a:pt x="15" y="37"/>
                  </a:lnTo>
                  <a:lnTo>
                    <a:pt x="14" y="37"/>
                  </a:lnTo>
                  <a:lnTo>
                    <a:pt x="14" y="36"/>
                  </a:lnTo>
                  <a:lnTo>
                    <a:pt x="13" y="36"/>
                  </a:lnTo>
                  <a:lnTo>
                    <a:pt x="13" y="35"/>
                  </a:lnTo>
                  <a:lnTo>
                    <a:pt x="12" y="35"/>
                  </a:lnTo>
                  <a:lnTo>
                    <a:pt x="12" y="36"/>
                  </a:lnTo>
                  <a:lnTo>
                    <a:pt x="11" y="36"/>
                  </a:lnTo>
                  <a:lnTo>
                    <a:pt x="10" y="36"/>
                  </a:lnTo>
                  <a:lnTo>
                    <a:pt x="10" y="35"/>
                  </a:lnTo>
                  <a:lnTo>
                    <a:pt x="9" y="35"/>
                  </a:lnTo>
                  <a:lnTo>
                    <a:pt x="9" y="34"/>
                  </a:lnTo>
                  <a:lnTo>
                    <a:pt x="9" y="35"/>
                  </a:lnTo>
                  <a:lnTo>
                    <a:pt x="8" y="35"/>
                  </a:lnTo>
                  <a:lnTo>
                    <a:pt x="8" y="34"/>
                  </a:lnTo>
                  <a:lnTo>
                    <a:pt x="8" y="33"/>
                  </a:lnTo>
                  <a:lnTo>
                    <a:pt x="8" y="32"/>
                  </a:lnTo>
                  <a:lnTo>
                    <a:pt x="7" y="32"/>
                  </a:lnTo>
                  <a:lnTo>
                    <a:pt x="7" y="31"/>
                  </a:lnTo>
                  <a:lnTo>
                    <a:pt x="8" y="31"/>
                  </a:lnTo>
                  <a:lnTo>
                    <a:pt x="8" y="30"/>
                  </a:lnTo>
                  <a:lnTo>
                    <a:pt x="7" y="29"/>
                  </a:lnTo>
                  <a:lnTo>
                    <a:pt x="7" y="28"/>
                  </a:lnTo>
                  <a:lnTo>
                    <a:pt x="6" y="27"/>
                  </a:lnTo>
                  <a:lnTo>
                    <a:pt x="5" y="28"/>
                  </a:lnTo>
                  <a:lnTo>
                    <a:pt x="5" y="27"/>
                  </a:lnTo>
                  <a:lnTo>
                    <a:pt x="5" y="26"/>
                  </a:lnTo>
                  <a:lnTo>
                    <a:pt x="5" y="25"/>
                  </a:lnTo>
                  <a:lnTo>
                    <a:pt x="4" y="25"/>
                  </a:lnTo>
                  <a:lnTo>
                    <a:pt x="4" y="24"/>
                  </a:lnTo>
                  <a:lnTo>
                    <a:pt x="2" y="24"/>
                  </a:lnTo>
                  <a:lnTo>
                    <a:pt x="2" y="23"/>
                  </a:lnTo>
                  <a:lnTo>
                    <a:pt x="2" y="22"/>
                  </a:lnTo>
                  <a:lnTo>
                    <a:pt x="1" y="22"/>
                  </a:lnTo>
                  <a:lnTo>
                    <a:pt x="1" y="21"/>
                  </a:lnTo>
                  <a:lnTo>
                    <a:pt x="2" y="21"/>
                  </a:lnTo>
                  <a:lnTo>
                    <a:pt x="2" y="20"/>
                  </a:lnTo>
                  <a:lnTo>
                    <a:pt x="4" y="20"/>
                  </a:lnTo>
                  <a:lnTo>
                    <a:pt x="5" y="20"/>
                  </a:lnTo>
                  <a:lnTo>
                    <a:pt x="4" y="20"/>
                  </a:lnTo>
                  <a:lnTo>
                    <a:pt x="5" y="19"/>
                  </a:lnTo>
                  <a:lnTo>
                    <a:pt x="5" y="18"/>
                  </a:lnTo>
                  <a:lnTo>
                    <a:pt x="5" y="17"/>
                  </a:lnTo>
                  <a:lnTo>
                    <a:pt x="5" y="16"/>
                  </a:lnTo>
                  <a:lnTo>
                    <a:pt x="5" y="15"/>
                  </a:lnTo>
                  <a:lnTo>
                    <a:pt x="4" y="14"/>
                  </a:lnTo>
                  <a:lnTo>
                    <a:pt x="5" y="14"/>
                  </a:lnTo>
                  <a:lnTo>
                    <a:pt x="4" y="13"/>
                  </a:lnTo>
                  <a:lnTo>
                    <a:pt x="4" y="12"/>
                  </a:lnTo>
                  <a:lnTo>
                    <a:pt x="3" y="11"/>
                  </a:lnTo>
                  <a:lnTo>
                    <a:pt x="2" y="10"/>
                  </a:lnTo>
                  <a:lnTo>
                    <a:pt x="1" y="10"/>
                  </a:lnTo>
                  <a:lnTo>
                    <a:pt x="1" y="9"/>
                  </a:lnTo>
                  <a:lnTo>
                    <a:pt x="0" y="8"/>
                  </a:lnTo>
                  <a:lnTo>
                    <a:pt x="0" y="6"/>
                  </a:lnTo>
                  <a:lnTo>
                    <a:pt x="1" y="6"/>
                  </a:lnTo>
                  <a:lnTo>
                    <a:pt x="0" y="5"/>
                  </a:lnTo>
                  <a:lnTo>
                    <a:pt x="1" y="5"/>
                  </a:lnTo>
                  <a:lnTo>
                    <a:pt x="2" y="5"/>
                  </a:lnTo>
                  <a:lnTo>
                    <a:pt x="3" y="5"/>
                  </a:lnTo>
                  <a:lnTo>
                    <a:pt x="4" y="5"/>
                  </a:lnTo>
                  <a:lnTo>
                    <a:pt x="4" y="4"/>
                  </a:lnTo>
                  <a:lnTo>
                    <a:pt x="3" y="4"/>
                  </a:lnTo>
                  <a:lnTo>
                    <a:pt x="2" y="3"/>
                  </a:lnTo>
                  <a:lnTo>
                    <a:pt x="3" y="3"/>
                  </a:lnTo>
                  <a:lnTo>
                    <a:pt x="4" y="3"/>
                  </a:lnTo>
                  <a:lnTo>
                    <a:pt x="4" y="2"/>
                  </a:lnTo>
                  <a:lnTo>
                    <a:pt x="4" y="1"/>
                  </a:lnTo>
                  <a:lnTo>
                    <a:pt x="3" y="1"/>
                  </a:lnTo>
                  <a:lnTo>
                    <a:pt x="3" y="0"/>
                  </a:lnTo>
                  <a:lnTo>
                    <a:pt x="4" y="0"/>
                  </a:lnTo>
                  <a:lnTo>
                    <a:pt x="4" y="1"/>
                  </a:lnTo>
                  <a:lnTo>
                    <a:pt x="5" y="1"/>
                  </a:lnTo>
                  <a:lnTo>
                    <a:pt x="5" y="0"/>
                  </a:lnTo>
                  <a:lnTo>
                    <a:pt x="6" y="0"/>
                  </a:lnTo>
                  <a:lnTo>
                    <a:pt x="7" y="0"/>
                  </a:lnTo>
                  <a:lnTo>
                    <a:pt x="8" y="0"/>
                  </a:lnTo>
                  <a:lnTo>
                    <a:pt x="8" y="1"/>
                  </a:lnTo>
                  <a:lnTo>
                    <a:pt x="7" y="1"/>
                  </a:lnTo>
                  <a:lnTo>
                    <a:pt x="8" y="2"/>
                  </a:lnTo>
                  <a:lnTo>
                    <a:pt x="8" y="3"/>
                  </a:lnTo>
                  <a:lnTo>
                    <a:pt x="8" y="2"/>
                  </a:lnTo>
                  <a:lnTo>
                    <a:pt x="9" y="2"/>
                  </a:lnTo>
                  <a:lnTo>
                    <a:pt x="9" y="3"/>
                  </a:lnTo>
                  <a:lnTo>
                    <a:pt x="10" y="3"/>
                  </a:lnTo>
                  <a:lnTo>
                    <a:pt x="11" y="4"/>
                  </a:lnTo>
                  <a:lnTo>
                    <a:pt x="12" y="5"/>
                  </a:lnTo>
                  <a:lnTo>
                    <a:pt x="13" y="5"/>
                  </a:lnTo>
                  <a:lnTo>
                    <a:pt x="14" y="6"/>
                  </a:lnTo>
                  <a:lnTo>
                    <a:pt x="15" y="6"/>
                  </a:lnTo>
                  <a:lnTo>
                    <a:pt x="15" y="7"/>
                  </a:lnTo>
                  <a:lnTo>
                    <a:pt x="16" y="7"/>
                  </a:lnTo>
                  <a:lnTo>
                    <a:pt x="17" y="7"/>
                  </a:lnTo>
                  <a:lnTo>
                    <a:pt x="17" y="8"/>
                  </a:lnTo>
                  <a:lnTo>
                    <a:pt x="18" y="8"/>
                  </a:lnTo>
                  <a:lnTo>
                    <a:pt x="18" y="9"/>
                  </a:lnTo>
                  <a:lnTo>
                    <a:pt x="17" y="10"/>
                  </a:lnTo>
                  <a:lnTo>
                    <a:pt x="18" y="10"/>
                  </a:lnTo>
                  <a:lnTo>
                    <a:pt x="17" y="11"/>
                  </a:lnTo>
                  <a:lnTo>
                    <a:pt x="17" y="12"/>
                  </a:lnTo>
                  <a:lnTo>
                    <a:pt x="18" y="11"/>
                  </a:lnTo>
                  <a:lnTo>
                    <a:pt x="20" y="11"/>
                  </a:lnTo>
                  <a:lnTo>
                    <a:pt x="20" y="12"/>
                  </a:lnTo>
                  <a:lnTo>
                    <a:pt x="21" y="14"/>
                  </a:lnTo>
                  <a:lnTo>
                    <a:pt x="22" y="13"/>
                  </a:lnTo>
                  <a:lnTo>
                    <a:pt x="23" y="14"/>
                  </a:lnTo>
                  <a:lnTo>
                    <a:pt x="22" y="14"/>
                  </a:lnTo>
                  <a:lnTo>
                    <a:pt x="22" y="15"/>
                  </a:lnTo>
                  <a:lnTo>
                    <a:pt x="23" y="15"/>
                  </a:lnTo>
                  <a:lnTo>
                    <a:pt x="24" y="16"/>
                  </a:lnTo>
                  <a:lnTo>
                    <a:pt x="24" y="17"/>
                  </a:lnTo>
                  <a:lnTo>
                    <a:pt x="23" y="17"/>
                  </a:lnTo>
                  <a:lnTo>
                    <a:pt x="23" y="18"/>
                  </a:lnTo>
                  <a:lnTo>
                    <a:pt x="24" y="18"/>
                  </a:lnTo>
                  <a:lnTo>
                    <a:pt x="23" y="19"/>
                  </a:lnTo>
                  <a:lnTo>
                    <a:pt x="23" y="20"/>
                  </a:lnTo>
                  <a:lnTo>
                    <a:pt x="22" y="20"/>
                  </a:lnTo>
                  <a:lnTo>
                    <a:pt x="23" y="21"/>
                  </a:lnTo>
                  <a:lnTo>
                    <a:pt x="23" y="20"/>
                  </a:lnTo>
                  <a:lnTo>
                    <a:pt x="24" y="21"/>
                  </a:lnTo>
                  <a:close/>
                </a:path>
              </a:pathLst>
            </a:custGeom>
            <a:solidFill>
              <a:schemeClr val="hlink"/>
            </a:solidFill>
            <a:ln w="12700" cap="flat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ED820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ED820E"/>
          </a:solidFill>
          <a:latin typeface="Arial Unicode MS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ED820E"/>
          </a:solidFill>
          <a:latin typeface="Arial Unicode MS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ED820E"/>
          </a:solidFill>
          <a:latin typeface="Arial Unicode MS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ED820E"/>
          </a:solidFill>
          <a:latin typeface="Arial Unicode MS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ED820E"/>
          </a:solidFill>
          <a:latin typeface="Arial Unicode MS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ED820E"/>
          </a:solidFill>
          <a:latin typeface="Arial Unicode MS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ED820E"/>
          </a:solidFill>
          <a:latin typeface="Arial Unicode MS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ED820E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>
          <a:solidFill>
            <a:srgbClr val="0033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2"/>
          <p:cNvSpPr>
            <a:spLocks noChangeShapeType="1"/>
          </p:cNvSpPr>
          <p:nvPr/>
        </p:nvSpPr>
        <p:spPr bwMode="auto">
          <a:xfrm>
            <a:off x="5580063" y="981075"/>
            <a:ext cx="3240087" cy="0"/>
          </a:xfrm>
          <a:prstGeom prst="line">
            <a:avLst/>
          </a:prstGeom>
          <a:noFill/>
          <a:ln w="28575">
            <a:solidFill>
              <a:srgbClr val="ED820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2051" name="Line 3"/>
          <p:cNvSpPr>
            <a:spLocks noChangeShapeType="1"/>
          </p:cNvSpPr>
          <p:nvPr/>
        </p:nvSpPr>
        <p:spPr bwMode="auto">
          <a:xfrm>
            <a:off x="8820150" y="981075"/>
            <a:ext cx="0" cy="4200525"/>
          </a:xfrm>
          <a:prstGeom prst="line">
            <a:avLst/>
          </a:prstGeom>
          <a:noFill/>
          <a:ln w="28575">
            <a:solidFill>
              <a:srgbClr val="ED820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130425"/>
            <a:ext cx="7773988" cy="146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Note de conjoncture</a:t>
            </a:r>
            <a:br>
              <a:rPr lang="fr-FR" altLang="fr-FR" smtClean="0"/>
            </a:br>
            <a:r>
              <a:rPr lang="fr-FR" altLang="fr-FR" smtClean="0"/>
              <a:t>Champagne-Ardenne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3627438"/>
            <a:ext cx="6402387" cy="74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JANVIER 2011</a:t>
            </a:r>
          </a:p>
        </p:txBody>
      </p:sp>
      <p:pic>
        <p:nvPicPr>
          <p:cNvPr id="2054" name="Picture 1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188913"/>
            <a:ext cx="140652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5" name="AutoShape 332"/>
          <p:cNvSpPr>
            <a:spLocks noChangeAspect="1" noChangeArrowheads="1"/>
          </p:cNvSpPr>
          <p:nvPr userDrawn="1"/>
        </p:nvSpPr>
        <p:spPr bwMode="auto">
          <a:xfrm>
            <a:off x="3429000" y="85725"/>
            <a:ext cx="1704975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fr-FR" altLang="fr-FR" smtClean="0"/>
          </a:p>
        </p:txBody>
      </p:sp>
      <p:grpSp>
        <p:nvGrpSpPr>
          <p:cNvPr id="2056" name="Group 333"/>
          <p:cNvGrpSpPr>
            <a:grpSpLocks noChangeAspect="1"/>
          </p:cNvGrpSpPr>
          <p:nvPr userDrawn="1"/>
        </p:nvGrpSpPr>
        <p:grpSpPr bwMode="auto">
          <a:xfrm>
            <a:off x="8101013" y="5229225"/>
            <a:ext cx="1295400" cy="1231900"/>
            <a:chOff x="380" y="0"/>
            <a:chExt cx="122" cy="113"/>
          </a:xfrm>
        </p:grpSpPr>
        <p:sp>
          <p:nvSpPr>
            <p:cNvPr id="2057" name="AutoShape 334"/>
            <p:cNvSpPr>
              <a:spLocks noChangeAspect="1" noChangeArrowheads="1"/>
            </p:cNvSpPr>
            <p:nvPr/>
          </p:nvSpPr>
          <p:spPr bwMode="auto">
            <a:xfrm>
              <a:off x="380" y="0"/>
              <a:ext cx="122" cy="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fr-FR" altLang="fr-FR" smtClean="0"/>
            </a:p>
          </p:txBody>
        </p:sp>
        <p:sp>
          <p:nvSpPr>
            <p:cNvPr id="2058" name="Rectangle 335"/>
            <p:cNvSpPr>
              <a:spLocks noChangeAspect="1" noChangeArrowheads="1"/>
            </p:cNvSpPr>
            <p:nvPr/>
          </p:nvSpPr>
          <p:spPr bwMode="auto">
            <a:xfrm>
              <a:off x="371" y="-17"/>
              <a:ext cx="14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fr-FR" altLang="fr-FR" smtClean="0"/>
            </a:p>
          </p:txBody>
        </p:sp>
        <p:sp>
          <p:nvSpPr>
            <p:cNvPr id="2059" name="Freeform 336"/>
            <p:cNvSpPr>
              <a:spLocks noChangeAspect="1"/>
            </p:cNvSpPr>
            <p:nvPr/>
          </p:nvSpPr>
          <p:spPr bwMode="auto">
            <a:xfrm>
              <a:off x="431" y="8"/>
              <a:ext cx="30" cy="33"/>
            </a:xfrm>
            <a:custGeom>
              <a:avLst/>
              <a:gdLst>
                <a:gd name="T0" fmla="*/ 20 w 30"/>
                <a:gd name="T1" fmla="*/ 13 h 33"/>
                <a:gd name="T2" fmla="*/ 22 w 30"/>
                <a:gd name="T3" fmla="*/ 14 h 33"/>
                <a:gd name="T4" fmla="*/ 24 w 30"/>
                <a:gd name="T5" fmla="*/ 15 h 33"/>
                <a:gd name="T6" fmla="*/ 25 w 30"/>
                <a:gd name="T7" fmla="*/ 16 h 33"/>
                <a:gd name="T8" fmla="*/ 27 w 30"/>
                <a:gd name="T9" fmla="*/ 17 h 33"/>
                <a:gd name="T10" fmla="*/ 28 w 30"/>
                <a:gd name="T11" fmla="*/ 17 h 33"/>
                <a:gd name="T12" fmla="*/ 28 w 30"/>
                <a:gd name="T13" fmla="*/ 19 h 33"/>
                <a:gd name="T14" fmla="*/ 30 w 30"/>
                <a:gd name="T15" fmla="*/ 19 h 33"/>
                <a:gd name="T16" fmla="*/ 28 w 30"/>
                <a:gd name="T17" fmla="*/ 21 h 33"/>
                <a:gd name="T18" fmla="*/ 27 w 30"/>
                <a:gd name="T19" fmla="*/ 21 h 33"/>
                <a:gd name="T20" fmla="*/ 25 w 30"/>
                <a:gd name="T21" fmla="*/ 21 h 33"/>
                <a:gd name="T22" fmla="*/ 24 w 30"/>
                <a:gd name="T23" fmla="*/ 20 h 33"/>
                <a:gd name="T24" fmla="*/ 24 w 30"/>
                <a:gd name="T25" fmla="*/ 22 h 33"/>
                <a:gd name="T26" fmla="*/ 23 w 30"/>
                <a:gd name="T27" fmla="*/ 23 h 33"/>
                <a:gd name="T28" fmla="*/ 24 w 30"/>
                <a:gd name="T29" fmla="*/ 25 h 33"/>
                <a:gd name="T30" fmla="*/ 24 w 30"/>
                <a:gd name="T31" fmla="*/ 27 h 33"/>
                <a:gd name="T32" fmla="*/ 23 w 30"/>
                <a:gd name="T33" fmla="*/ 29 h 33"/>
                <a:gd name="T34" fmla="*/ 23 w 30"/>
                <a:gd name="T35" fmla="*/ 30 h 33"/>
                <a:gd name="T36" fmla="*/ 22 w 30"/>
                <a:gd name="T37" fmla="*/ 31 h 33"/>
                <a:gd name="T38" fmla="*/ 20 w 30"/>
                <a:gd name="T39" fmla="*/ 32 h 33"/>
                <a:gd name="T40" fmla="*/ 18 w 30"/>
                <a:gd name="T41" fmla="*/ 33 h 33"/>
                <a:gd name="T42" fmla="*/ 16 w 30"/>
                <a:gd name="T43" fmla="*/ 32 h 33"/>
                <a:gd name="T44" fmla="*/ 14 w 30"/>
                <a:gd name="T45" fmla="*/ 33 h 33"/>
                <a:gd name="T46" fmla="*/ 13 w 30"/>
                <a:gd name="T47" fmla="*/ 31 h 33"/>
                <a:gd name="T48" fmla="*/ 11 w 30"/>
                <a:gd name="T49" fmla="*/ 31 h 33"/>
                <a:gd name="T50" fmla="*/ 9 w 30"/>
                <a:gd name="T51" fmla="*/ 31 h 33"/>
                <a:gd name="T52" fmla="*/ 7 w 30"/>
                <a:gd name="T53" fmla="*/ 30 h 33"/>
                <a:gd name="T54" fmla="*/ 5 w 30"/>
                <a:gd name="T55" fmla="*/ 28 h 33"/>
                <a:gd name="T56" fmla="*/ 4 w 30"/>
                <a:gd name="T57" fmla="*/ 27 h 33"/>
                <a:gd name="T58" fmla="*/ 2 w 30"/>
                <a:gd name="T59" fmla="*/ 27 h 33"/>
                <a:gd name="T60" fmla="*/ 1 w 30"/>
                <a:gd name="T61" fmla="*/ 26 h 33"/>
                <a:gd name="T62" fmla="*/ 1 w 30"/>
                <a:gd name="T63" fmla="*/ 24 h 33"/>
                <a:gd name="T64" fmla="*/ 2 w 30"/>
                <a:gd name="T65" fmla="*/ 23 h 33"/>
                <a:gd name="T66" fmla="*/ 1 w 30"/>
                <a:gd name="T67" fmla="*/ 21 h 33"/>
                <a:gd name="T68" fmla="*/ 2 w 30"/>
                <a:gd name="T69" fmla="*/ 19 h 33"/>
                <a:gd name="T70" fmla="*/ 3 w 30"/>
                <a:gd name="T71" fmla="*/ 18 h 33"/>
                <a:gd name="T72" fmla="*/ 4 w 30"/>
                <a:gd name="T73" fmla="*/ 17 h 33"/>
                <a:gd name="T74" fmla="*/ 5 w 30"/>
                <a:gd name="T75" fmla="*/ 15 h 33"/>
                <a:gd name="T76" fmla="*/ 5 w 30"/>
                <a:gd name="T77" fmla="*/ 14 h 33"/>
                <a:gd name="T78" fmla="*/ 5 w 30"/>
                <a:gd name="T79" fmla="*/ 11 h 33"/>
                <a:gd name="T80" fmla="*/ 5 w 30"/>
                <a:gd name="T81" fmla="*/ 9 h 33"/>
                <a:gd name="T82" fmla="*/ 6 w 30"/>
                <a:gd name="T83" fmla="*/ 7 h 33"/>
                <a:gd name="T84" fmla="*/ 11 w 30"/>
                <a:gd name="T85" fmla="*/ 8 h 33"/>
                <a:gd name="T86" fmla="*/ 14 w 30"/>
                <a:gd name="T87" fmla="*/ 6 h 33"/>
                <a:gd name="T88" fmla="*/ 15 w 30"/>
                <a:gd name="T89" fmla="*/ 3 h 33"/>
                <a:gd name="T90" fmla="*/ 16 w 30"/>
                <a:gd name="T91" fmla="*/ 1 h 33"/>
                <a:gd name="T92" fmla="*/ 18 w 30"/>
                <a:gd name="T93" fmla="*/ 0 h 33"/>
                <a:gd name="T94" fmla="*/ 18 w 30"/>
                <a:gd name="T95" fmla="*/ 3 h 33"/>
                <a:gd name="T96" fmla="*/ 18 w 30"/>
                <a:gd name="T97" fmla="*/ 3 h 33"/>
                <a:gd name="T98" fmla="*/ 17 w 30"/>
                <a:gd name="T99" fmla="*/ 5 h 33"/>
                <a:gd name="T100" fmla="*/ 18 w 30"/>
                <a:gd name="T101" fmla="*/ 8 h 33"/>
                <a:gd name="T102" fmla="*/ 18 w 30"/>
                <a:gd name="T103" fmla="*/ 13 h 33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30" h="33">
                  <a:moveTo>
                    <a:pt x="18" y="13"/>
                  </a:moveTo>
                  <a:lnTo>
                    <a:pt x="18" y="13"/>
                  </a:lnTo>
                  <a:lnTo>
                    <a:pt x="19" y="13"/>
                  </a:lnTo>
                  <a:lnTo>
                    <a:pt x="20" y="13"/>
                  </a:lnTo>
                  <a:lnTo>
                    <a:pt x="21" y="13"/>
                  </a:lnTo>
                  <a:lnTo>
                    <a:pt x="22" y="14"/>
                  </a:lnTo>
                  <a:lnTo>
                    <a:pt x="23" y="14"/>
                  </a:lnTo>
                  <a:lnTo>
                    <a:pt x="24" y="15"/>
                  </a:lnTo>
                  <a:lnTo>
                    <a:pt x="24" y="16"/>
                  </a:lnTo>
                  <a:lnTo>
                    <a:pt x="25" y="16"/>
                  </a:lnTo>
                  <a:lnTo>
                    <a:pt x="26" y="16"/>
                  </a:lnTo>
                  <a:lnTo>
                    <a:pt x="26" y="17"/>
                  </a:lnTo>
                  <a:lnTo>
                    <a:pt x="26" y="16"/>
                  </a:lnTo>
                  <a:lnTo>
                    <a:pt x="27" y="17"/>
                  </a:lnTo>
                  <a:lnTo>
                    <a:pt x="27" y="16"/>
                  </a:lnTo>
                  <a:lnTo>
                    <a:pt x="28" y="17"/>
                  </a:lnTo>
                  <a:lnTo>
                    <a:pt x="29" y="18"/>
                  </a:lnTo>
                  <a:lnTo>
                    <a:pt x="28" y="19"/>
                  </a:lnTo>
                  <a:lnTo>
                    <a:pt x="29" y="19"/>
                  </a:lnTo>
                  <a:lnTo>
                    <a:pt x="29" y="18"/>
                  </a:lnTo>
                  <a:lnTo>
                    <a:pt x="30" y="19"/>
                  </a:lnTo>
                  <a:lnTo>
                    <a:pt x="30" y="20"/>
                  </a:lnTo>
                  <a:lnTo>
                    <a:pt x="29" y="20"/>
                  </a:lnTo>
                  <a:lnTo>
                    <a:pt x="28" y="21"/>
                  </a:lnTo>
                  <a:lnTo>
                    <a:pt x="27" y="22"/>
                  </a:lnTo>
                  <a:lnTo>
                    <a:pt x="27" y="21"/>
                  </a:lnTo>
                  <a:lnTo>
                    <a:pt x="26" y="20"/>
                  </a:lnTo>
                  <a:lnTo>
                    <a:pt x="25" y="21"/>
                  </a:lnTo>
                  <a:lnTo>
                    <a:pt x="25" y="20"/>
                  </a:lnTo>
                  <a:lnTo>
                    <a:pt x="24" y="20"/>
                  </a:lnTo>
                  <a:lnTo>
                    <a:pt x="24" y="21"/>
                  </a:lnTo>
                  <a:lnTo>
                    <a:pt x="23" y="22"/>
                  </a:lnTo>
                  <a:lnTo>
                    <a:pt x="24" y="22"/>
                  </a:lnTo>
                  <a:lnTo>
                    <a:pt x="23" y="22"/>
                  </a:lnTo>
                  <a:lnTo>
                    <a:pt x="23" y="23"/>
                  </a:lnTo>
                  <a:lnTo>
                    <a:pt x="23" y="24"/>
                  </a:lnTo>
                  <a:lnTo>
                    <a:pt x="24" y="25"/>
                  </a:lnTo>
                  <a:lnTo>
                    <a:pt x="24" y="26"/>
                  </a:lnTo>
                  <a:lnTo>
                    <a:pt x="24" y="27"/>
                  </a:lnTo>
                  <a:lnTo>
                    <a:pt x="24" y="28"/>
                  </a:lnTo>
                  <a:lnTo>
                    <a:pt x="23" y="28"/>
                  </a:lnTo>
                  <a:lnTo>
                    <a:pt x="23" y="29"/>
                  </a:lnTo>
                  <a:lnTo>
                    <a:pt x="22" y="29"/>
                  </a:lnTo>
                  <a:lnTo>
                    <a:pt x="23" y="30"/>
                  </a:lnTo>
                  <a:lnTo>
                    <a:pt x="22" y="30"/>
                  </a:lnTo>
                  <a:lnTo>
                    <a:pt x="23" y="30"/>
                  </a:lnTo>
                  <a:lnTo>
                    <a:pt x="23" y="31"/>
                  </a:lnTo>
                  <a:lnTo>
                    <a:pt x="22" y="31"/>
                  </a:lnTo>
                  <a:lnTo>
                    <a:pt x="22" y="32"/>
                  </a:lnTo>
                  <a:lnTo>
                    <a:pt x="21" y="32"/>
                  </a:lnTo>
                  <a:lnTo>
                    <a:pt x="20" y="32"/>
                  </a:lnTo>
                  <a:lnTo>
                    <a:pt x="19" y="32"/>
                  </a:lnTo>
                  <a:lnTo>
                    <a:pt x="19" y="33"/>
                  </a:lnTo>
                  <a:lnTo>
                    <a:pt x="18" y="33"/>
                  </a:lnTo>
                  <a:lnTo>
                    <a:pt x="18" y="32"/>
                  </a:lnTo>
                  <a:lnTo>
                    <a:pt x="17" y="32"/>
                  </a:lnTo>
                  <a:lnTo>
                    <a:pt x="16" y="33"/>
                  </a:lnTo>
                  <a:lnTo>
                    <a:pt x="16" y="32"/>
                  </a:lnTo>
                  <a:lnTo>
                    <a:pt x="15" y="32"/>
                  </a:lnTo>
                  <a:lnTo>
                    <a:pt x="15" y="33"/>
                  </a:lnTo>
                  <a:lnTo>
                    <a:pt x="14" y="33"/>
                  </a:lnTo>
                  <a:lnTo>
                    <a:pt x="13" y="32"/>
                  </a:lnTo>
                  <a:lnTo>
                    <a:pt x="13" y="31"/>
                  </a:lnTo>
                  <a:lnTo>
                    <a:pt x="12" y="31"/>
                  </a:lnTo>
                  <a:lnTo>
                    <a:pt x="11" y="31"/>
                  </a:lnTo>
                  <a:lnTo>
                    <a:pt x="10" y="32"/>
                  </a:lnTo>
                  <a:lnTo>
                    <a:pt x="9" y="31"/>
                  </a:lnTo>
                  <a:lnTo>
                    <a:pt x="8" y="30"/>
                  </a:lnTo>
                  <a:lnTo>
                    <a:pt x="7" y="30"/>
                  </a:lnTo>
                  <a:lnTo>
                    <a:pt x="6" y="29"/>
                  </a:lnTo>
                  <a:lnTo>
                    <a:pt x="5" y="28"/>
                  </a:lnTo>
                  <a:lnTo>
                    <a:pt x="4" y="28"/>
                  </a:lnTo>
                  <a:lnTo>
                    <a:pt x="4" y="27"/>
                  </a:lnTo>
                  <a:lnTo>
                    <a:pt x="3" y="27"/>
                  </a:lnTo>
                  <a:lnTo>
                    <a:pt x="2" y="27"/>
                  </a:lnTo>
                  <a:lnTo>
                    <a:pt x="1" y="27"/>
                  </a:lnTo>
                  <a:lnTo>
                    <a:pt x="1" y="26"/>
                  </a:lnTo>
                  <a:lnTo>
                    <a:pt x="1" y="25"/>
                  </a:lnTo>
                  <a:lnTo>
                    <a:pt x="1" y="24"/>
                  </a:lnTo>
                  <a:lnTo>
                    <a:pt x="1" y="23"/>
                  </a:lnTo>
                  <a:lnTo>
                    <a:pt x="2" y="23"/>
                  </a:lnTo>
                  <a:lnTo>
                    <a:pt x="2" y="22"/>
                  </a:lnTo>
                  <a:lnTo>
                    <a:pt x="1" y="22"/>
                  </a:lnTo>
                  <a:lnTo>
                    <a:pt x="2" y="21"/>
                  </a:lnTo>
                  <a:lnTo>
                    <a:pt x="1" y="21"/>
                  </a:lnTo>
                  <a:lnTo>
                    <a:pt x="1" y="20"/>
                  </a:lnTo>
                  <a:lnTo>
                    <a:pt x="0" y="20"/>
                  </a:lnTo>
                  <a:lnTo>
                    <a:pt x="1" y="19"/>
                  </a:lnTo>
                  <a:lnTo>
                    <a:pt x="2" y="19"/>
                  </a:lnTo>
                  <a:lnTo>
                    <a:pt x="3" y="18"/>
                  </a:lnTo>
                  <a:lnTo>
                    <a:pt x="3" y="17"/>
                  </a:lnTo>
                  <a:lnTo>
                    <a:pt x="4" y="17"/>
                  </a:lnTo>
                  <a:lnTo>
                    <a:pt x="4" y="16"/>
                  </a:lnTo>
                  <a:lnTo>
                    <a:pt x="5" y="16"/>
                  </a:lnTo>
                  <a:lnTo>
                    <a:pt x="5" y="15"/>
                  </a:lnTo>
                  <a:lnTo>
                    <a:pt x="5" y="14"/>
                  </a:lnTo>
                  <a:lnTo>
                    <a:pt x="4" y="14"/>
                  </a:lnTo>
                  <a:lnTo>
                    <a:pt x="5" y="14"/>
                  </a:lnTo>
                  <a:lnTo>
                    <a:pt x="5" y="13"/>
                  </a:lnTo>
                  <a:lnTo>
                    <a:pt x="4" y="13"/>
                  </a:lnTo>
                  <a:lnTo>
                    <a:pt x="5" y="12"/>
                  </a:lnTo>
                  <a:lnTo>
                    <a:pt x="5" y="11"/>
                  </a:lnTo>
                  <a:lnTo>
                    <a:pt x="5" y="10"/>
                  </a:lnTo>
                  <a:lnTo>
                    <a:pt x="5" y="9"/>
                  </a:lnTo>
                  <a:lnTo>
                    <a:pt x="4" y="9"/>
                  </a:lnTo>
                  <a:lnTo>
                    <a:pt x="5" y="8"/>
                  </a:lnTo>
                  <a:lnTo>
                    <a:pt x="6" y="7"/>
                  </a:lnTo>
                  <a:lnTo>
                    <a:pt x="7" y="8"/>
                  </a:lnTo>
                  <a:lnTo>
                    <a:pt x="8" y="8"/>
                  </a:lnTo>
                  <a:lnTo>
                    <a:pt x="9" y="8"/>
                  </a:lnTo>
                  <a:lnTo>
                    <a:pt x="11" y="8"/>
                  </a:lnTo>
                  <a:lnTo>
                    <a:pt x="11" y="7"/>
                  </a:lnTo>
                  <a:lnTo>
                    <a:pt x="12" y="7"/>
                  </a:lnTo>
                  <a:lnTo>
                    <a:pt x="14" y="6"/>
                  </a:lnTo>
                  <a:lnTo>
                    <a:pt x="14" y="5"/>
                  </a:lnTo>
                  <a:lnTo>
                    <a:pt x="14" y="4"/>
                  </a:lnTo>
                  <a:lnTo>
                    <a:pt x="15" y="3"/>
                  </a:lnTo>
                  <a:lnTo>
                    <a:pt x="15" y="2"/>
                  </a:lnTo>
                  <a:lnTo>
                    <a:pt x="16" y="2"/>
                  </a:lnTo>
                  <a:lnTo>
                    <a:pt x="16" y="1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18" y="1"/>
                  </a:lnTo>
                  <a:lnTo>
                    <a:pt x="19" y="1"/>
                  </a:lnTo>
                  <a:lnTo>
                    <a:pt x="18" y="2"/>
                  </a:lnTo>
                  <a:lnTo>
                    <a:pt x="18" y="3"/>
                  </a:lnTo>
                  <a:lnTo>
                    <a:pt x="18" y="2"/>
                  </a:lnTo>
                  <a:lnTo>
                    <a:pt x="18" y="3"/>
                  </a:lnTo>
                  <a:lnTo>
                    <a:pt x="17" y="4"/>
                  </a:lnTo>
                  <a:lnTo>
                    <a:pt x="18" y="4"/>
                  </a:lnTo>
                  <a:lnTo>
                    <a:pt x="17" y="5"/>
                  </a:lnTo>
                  <a:lnTo>
                    <a:pt x="17" y="6"/>
                  </a:lnTo>
                  <a:lnTo>
                    <a:pt x="17" y="7"/>
                  </a:lnTo>
                  <a:lnTo>
                    <a:pt x="17" y="8"/>
                  </a:lnTo>
                  <a:lnTo>
                    <a:pt x="18" y="8"/>
                  </a:lnTo>
                  <a:lnTo>
                    <a:pt x="19" y="9"/>
                  </a:lnTo>
                  <a:lnTo>
                    <a:pt x="18" y="11"/>
                  </a:lnTo>
                  <a:lnTo>
                    <a:pt x="19" y="12"/>
                  </a:lnTo>
                  <a:lnTo>
                    <a:pt x="18" y="13"/>
                  </a:lnTo>
                  <a:close/>
                </a:path>
              </a:pathLst>
            </a:custGeom>
            <a:solidFill>
              <a:srgbClr val="FF9900"/>
            </a:solidFill>
            <a:ln w="12700" cap="flat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60" name="Freeform 337"/>
            <p:cNvSpPr>
              <a:spLocks noChangeAspect="1"/>
            </p:cNvSpPr>
            <p:nvPr/>
          </p:nvSpPr>
          <p:spPr bwMode="auto">
            <a:xfrm>
              <a:off x="418" y="59"/>
              <a:ext cx="33" cy="28"/>
            </a:xfrm>
            <a:custGeom>
              <a:avLst/>
              <a:gdLst>
                <a:gd name="T0" fmla="*/ 29 w 33"/>
                <a:gd name="T1" fmla="*/ 23 h 28"/>
                <a:gd name="T2" fmla="*/ 29 w 33"/>
                <a:gd name="T3" fmla="*/ 25 h 28"/>
                <a:gd name="T4" fmla="*/ 26 w 33"/>
                <a:gd name="T5" fmla="*/ 25 h 28"/>
                <a:gd name="T6" fmla="*/ 26 w 33"/>
                <a:gd name="T7" fmla="*/ 26 h 28"/>
                <a:gd name="T8" fmla="*/ 24 w 33"/>
                <a:gd name="T9" fmla="*/ 27 h 28"/>
                <a:gd name="T10" fmla="*/ 21 w 33"/>
                <a:gd name="T11" fmla="*/ 27 h 28"/>
                <a:gd name="T12" fmla="*/ 20 w 33"/>
                <a:gd name="T13" fmla="*/ 28 h 28"/>
                <a:gd name="T14" fmla="*/ 18 w 33"/>
                <a:gd name="T15" fmla="*/ 27 h 28"/>
                <a:gd name="T16" fmla="*/ 18 w 33"/>
                <a:gd name="T17" fmla="*/ 27 h 28"/>
                <a:gd name="T18" fmla="*/ 17 w 33"/>
                <a:gd name="T19" fmla="*/ 28 h 28"/>
                <a:gd name="T20" fmla="*/ 15 w 33"/>
                <a:gd name="T21" fmla="*/ 28 h 28"/>
                <a:gd name="T22" fmla="*/ 14 w 33"/>
                <a:gd name="T23" fmla="*/ 28 h 28"/>
                <a:gd name="T24" fmla="*/ 12 w 33"/>
                <a:gd name="T25" fmla="*/ 28 h 28"/>
                <a:gd name="T26" fmla="*/ 12 w 33"/>
                <a:gd name="T27" fmla="*/ 26 h 28"/>
                <a:gd name="T28" fmla="*/ 11 w 33"/>
                <a:gd name="T29" fmla="*/ 26 h 28"/>
                <a:gd name="T30" fmla="*/ 11 w 33"/>
                <a:gd name="T31" fmla="*/ 25 h 28"/>
                <a:gd name="T32" fmla="*/ 10 w 33"/>
                <a:gd name="T33" fmla="*/ 24 h 28"/>
                <a:gd name="T34" fmla="*/ 10 w 33"/>
                <a:gd name="T35" fmla="*/ 22 h 28"/>
                <a:gd name="T36" fmla="*/ 8 w 33"/>
                <a:gd name="T37" fmla="*/ 20 h 28"/>
                <a:gd name="T38" fmla="*/ 8 w 33"/>
                <a:gd name="T39" fmla="*/ 20 h 28"/>
                <a:gd name="T40" fmla="*/ 7 w 33"/>
                <a:gd name="T41" fmla="*/ 21 h 28"/>
                <a:gd name="T42" fmla="*/ 5 w 33"/>
                <a:gd name="T43" fmla="*/ 19 h 28"/>
                <a:gd name="T44" fmla="*/ 5 w 33"/>
                <a:gd name="T45" fmla="*/ 18 h 28"/>
                <a:gd name="T46" fmla="*/ 5 w 33"/>
                <a:gd name="T47" fmla="*/ 16 h 28"/>
                <a:gd name="T48" fmla="*/ 5 w 33"/>
                <a:gd name="T49" fmla="*/ 15 h 28"/>
                <a:gd name="T50" fmla="*/ 4 w 33"/>
                <a:gd name="T51" fmla="*/ 14 h 28"/>
                <a:gd name="T52" fmla="*/ 1 w 33"/>
                <a:gd name="T53" fmla="*/ 13 h 28"/>
                <a:gd name="T54" fmla="*/ 1 w 33"/>
                <a:gd name="T55" fmla="*/ 11 h 28"/>
                <a:gd name="T56" fmla="*/ 0 w 33"/>
                <a:gd name="T57" fmla="*/ 9 h 28"/>
                <a:gd name="T58" fmla="*/ 1 w 33"/>
                <a:gd name="T59" fmla="*/ 7 h 28"/>
                <a:gd name="T60" fmla="*/ 2 w 33"/>
                <a:gd name="T61" fmla="*/ 6 h 28"/>
                <a:gd name="T62" fmla="*/ 3 w 33"/>
                <a:gd name="T63" fmla="*/ 5 h 28"/>
                <a:gd name="T64" fmla="*/ 4 w 33"/>
                <a:gd name="T65" fmla="*/ 5 h 28"/>
                <a:gd name="T66" fmla="*/ 5 w 33"/>
                <a:gd name="T67" fmla="*/ 6 h 28"/>
                <a:gd name="T68" fmla="*/ 6 w 33"/>
                <a:gd name="T69" fmla="*/ 7 h 28"/>
                <a:gd name="T70" fmla="*/ 8 w 33"/>
                <a:gd name="T71" fmla="*/ 7 h 28"/>
                <a:gd name="T72" fmla="*/ 10 w 33"/>
                <a:gd name="T73" fmla="*/ 7 h 28"/>
                <a:gd name="T74" fmla="*/ 10 w 33"/>
                <a:gd name="T75" fmla="*/ 5 h 28"/>
                <a:gd name="T76" fmla="*/ 11 w 33"/>
                <a:gd name="T77" fmla="*/ 4 h 28"/>
                <a:gd name="T78" fmla="*/ 12 w 33"/>
                <a:gd name="T79" fmla="*/ 4 h 28"/>
                <a:gd name="T80" fmla="*/ 15 w 33"/>
                <a:gd name="T81" fmla="*/ 2 h 28"/>
                <a:gd name="T82" fmla="*/ 17 w 33"/>
                <a:gd name="T83" fmla="*/ 1 h 28"/>
                <a:gd name="T84" fmla="*/ 20 w 33"/>
                <a:gd name="T85" fmla="*/ 0 h 28"/>
                <a:gd name="T86" fmla="*/ 21 w 33"/>
                <a:gd name="T87" fmla="*/ 3 h 28"/>
                <a:gd name="T88" fmla="*/ 21 w 33"/>
                <a:gd name="T89" fmla="*/ 4 h 28"/>
                <a:gd name="T90" fmla="*/ 23 w 33"/>
                <a:gd name="T91" fmla="*/ 6 h 28"/>
                <a:gd name="T92" fmla="*/ 25 w 33"/>
                <a:gd name="T93" fmla="*/ 6 h 28"/>
                <a:gd name="T94" fmla="*/ 26 w 33"/>
                <a:gd name="T95" fmla="*/ 7 h 28"/>
                <a:gd name="T96" fmla="*/ 28 w 33"/>
                <a:gd name="T97" fmla="*/ 6 h 28"/>
                <a:gd name="T98" fmla="*/ 29 w 33"/>
                <a:gd name="T99" fmla="*/ 7 h 28"/>
                <a:gd name="T100" fmla="*/ 28 w 33"/>
                <a:gd name="T101" fmla="*/ 9 h 28"/>
                <a:gd name="T102" fmla="*/ 29 w 33"/>
                <a:gd name="T103" fmla="*/ 10 h 28"/>
                <a:gd name="T104" fmla="*/ 29 w 33"/>
                <a:gd name="T105" fmla="*/ 11 h 28"/>
                <a:gd name="T106" fmla="*/ 32 w 33"/>
                <a:gd name="T107" fmla="*/ 14 h 28"/>
                <a:gd name="T108" fmla="*/ 33 w 33"/>
                <a:gd name="T109" fmla="*/ 16 h 28"/>
                <a:gd name="T110" fmla="*/ 33 w 33"/>
                <a:gd name="T111" fmla="*/ 17 h 28"/>
                <a:gd name="T112" fmla="*/ 33 w 33"/>
                <a:gd name="T113" fmla="*/ 18 h 28"/>
                <a:gd name="T114" fmla="*/ 33 w 33"/>
                <a:gd name="T115" fmla="*/ 20 h 28"/>
                <a:gd name="T116" fmla="*/ 32 w 33"/>
                <a:gd name="T117" fmla="*/ 21 h 28"/>
                <a:gd name="T118" fmla="*/ 30 w 33"/>
                <a:gd name="T119" fmla="*/ 22 h 28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33" h="28">
                  <a:moveTo>
                    <a:pt x="30" y="22"/>
                  </a:moveTo>
                  <a:lnTo>
                    <a:pt x="29" y="22"/>
                  </a:lnTo>
                  <a:lnTo>
                    <a:pt x="29" y="23"/>
                  </a:lnTo>
                  <a:lnTo>
                    <a:pt x="30" y="23"/>
                  </a:lnTo>
                  <a:lnTo>
                    <a:pt x="30" y="24"/>
                  </a:lnTo>
                  <a:lnTo>
                    <a:pt x="29" y="25"/>
                  </a:lnTo>
                  <a:lnTo>
                    <a:pt x="28" y="24"/>
                  </a:lnTo>
                  <a:lnTo>
                    <a:pt x="27" y="24"/>
                  </a:lnTo>
                  <a:lnTo>
                    <a:pt x="26" y="25"/>
                  </a:lnTo>
                  <a:lnTo>
                    <a:pt x="27" y="26"/>
                  </a:lnTo>
                  <a:lnTo>
                    <a:pt x="26" y="26"/>
                  </a:lnTo>
                  <a:lnTo>
                    <a:pt x="25" y="26"/>
                  </a:lnTo>
                  <a:lnTo>
                    <a:pt x="24" y="27"/>
                  </a:lnTo>
                  <a:lnTo>
                    <a:pt x="23" y="26"/>
                  </a:lnTo>
                  <a:lnTo>
                    <a:pt x="22" y="27"/>
                  </a:lnTo>
                  <a:lnTo>
                    <a:pt x="21" y="27"/>
                  </a:lnTo>
                  <a:lnTo>
                    <a:pt x="21" y="28"/>
                  </a:lnTo>
                  <a:lnTo>
                    <a:pt x="20" y="28"/>
                  </a:lnTo>
                  <a:lnTo>
                    <a:pt x="19" y="27"/>
                  </a:lnTo>
                  <a:lnTo>
                    <a:pt x="19" y="26"/>
                  </a:lnTo>
                  <a:lnTo>
                    <a:pt x="18" y="26"/>
                  </a:lnTo>
                  <a:lnTo>
                    <a:pt x="18" y="27"/>
                  </a:lnTo>
                  <a:lnTo>
                    <a:pt x="19" y="27"/>
                  </a:lnTo>
                  <a:lnTo>
                    <a:pt x="19" y="28"/>
                  </a:lnTo>
                  <a:lnTo>
                    <a:pt x="18" y="28"/>
                  </a:lnTo>
                  <a:lnTo>
                    <a:pt x="18" y="27"/>
                  </a:lnTo>
                  <a:lnTo>
                    <a:pt x="17" y="28"/>
                  </a:lnTo>
                  <a:lnTo>
                    <a:pt x="16" y="28"/>
                  </a:lnTo>
                  <a:lnTo>
                    <a:pt x="15" y="27"/>
                  </a:lnTo>
                  <a:lnTo>
                    <a:pt x="15" y="28"/>
                  </a:lnTo>
                  <a:lnTo>
                    <a:pt x="14" y="28"/>
                  </a:lnTo>
                  <a:lnTo>
                    <a:pt x="13" y="28"/>
                  </a:lnTo>
                  <a:lnTo>
                    <a:pt x="12" y="28"/>
                  </a:lnTo>
                  <a:lnTo>
                    <a:pt x="12" y="27"/>
                  </a:lnTo>
                  <a:lnTo>
                    <a:pt x="12" y="26"/>
                  </a:lnTo>
                  <a:lnTo>
                    <a:pt x="11" y="26"/>
                  </a:lnTo>
                  <a:lnTo>
                    <a:pt x="10" y="25"/>
                  </a:lnTo>
                  <a:lnTo>
                    <a:pt x="11" y="25"/>
                  </a:lnTo>
                  <a:lnTo>
                    <a:pt x="11" y="24"/>
                  </a:lnTo>
                  <a:lnTo>
                    <a:pt x="10" y="24"/>
                  </a:lnTo>
                  <a:lnTo>
                    <a:pt x="10" y="23"/>
                  </a:lnTo>
                  <a:lnTo>
                    <a:pt x="9" y="23"/>
                  </a:lnTo>
                  <a:lnTo>
                    <a:pt x="10" y="22"/>
                  </a:lnTo>
                  <a:lnTo>
                    <a:pt x="9" y="21"/>
                  </a:lnTo>
                  <a:lnTo>
                    <a:pt x="8" y="21"/>
                  </a:lnTo>
                  <a:lnTo>
                    <a:pt x="8" y="20"/>
                  </a:lnTo>
                  <a:lnTo>
                    <a:pt x="7" y="21"/>
                  </a:lnTo>
                  <a:lnTo>
                    <a:pt x="7" y="20"/>
                  </a:lnTo>
                  <a:lnTo>
                    <a:pt x="7" y="21"/>
                  </a:lnTo>
                  <a:lnTo>
                    <a:pt x="6" y="20"/>
                  </a:lnTo>
                  <a:lnTo>
                    <a:pt x="6" y="19"/>
                  </a:lnTo>
                  <a:lnTo>
                    <a:pt x="5" y="19"/>
                  </a:lnTo>
                  <a:lnTo>
                    <a:pt x="4" y="19"/>
                  </a:lnTo>
                  <a:lnTo>
                    <a:pt x="5" y="18"/>
                  </a:lnTo>
                  <a:lnTo>
                    <a:pt x="5" y="17"/>
                  </a:lnTo>
                  <a:lnTo>
                    <a:pt x="5" y="16"/>
                  </a:lnTo>
                  <a:lnTo>
                    <a:pt x="4" y="16"/>
                  </a:lnTo>
                  <a:lnTo>
                    <a:pt x="5" y="15"/>
                  </a:lnTo>
                  <a:lnTo>
                    <a:pt x="4" y="15"/>
                  </a:lnTo>
                  <a:lnTo>
                    <a:pt x="4" y="14"/>
                  </a:lnTo>
                  <a:lnTo>
                    <a:pt x="4" y="15"/>
                  </a:lnTo>
                  <a:lnTo>
                    <a:pt x="4" y="14"/>
                  </a:lnTo>
                  <a:lnTo>
                    <a:pt x="3" y="13"/>
                  </a:lnTo>
                  <a:lnTo>
                    <a:pt x="2" y="13"/>
                  </a:lnTo>
                  <a:lnTo>
                    <a:pt x="1" y="13"/>
                  </a:lnTo>
                  <a:lnTo>
                    <a:pt x="1" y="12"/>
                  </a:lnTo>
                  <a:lnTo>
                    <a:pt x="1" y="11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0" y="9"/>
                  </a:lnTo>
                  <a:lnTo>
                    <a:pt x="1" y="9"/>
                  </a:lnTo>
                  <a:lnTo>
                    <a:pt x="1" y="8"/>
                  </a:lnTo>
                  <a:lnTo>
                    <a:pt x="1" y="7"/>
                  </a:lnTo>
                  <a:lnTo>
                    <a:pt x="2" y="7"/>
                  </a:lnTo>
                  <a:lnTo>
                    <a:pt x="2" y="6"/>
                  </a:lnTo>
                  <a:lnTo>
                    <a:pt x="2" y="5"/>
                  </a:lnTo>
                  <a:lnTo>
                    <a:pt x="3" y="5"/>
                  </a:lnTo>
                  <a:lnTo>
                    <a:pt x="4" y="4"/>
                  </a:lnTo>
                  <a:lnTo>
                    <a:pt x="4" y="5"/>
                  </a:lnTo>
                  <a:lnTo>
                    <a:pt x="5" y="5"/>
                  </a:lnTo>
                  <a:lnTo>
                    <a:pt x="5" y="6"/>
                  </a:lnTo>
                  <a:lnTo>
                    <a:pt x="5" y="5"/>
                  </a:lnTo>
                  <a:lnTo>
                    <a:pt x="5" y="6"/>
                  </a:lnTo>
                  <a:lnTo>
                    <a:pt x="6" y="7"/>
                  </a:lnTo>
                  <a:lnTo>
                    <a:pt x="7" y="7"/>
                  </a:lnTo>
                  <a:lnTo>
                    <a:pt x="8" y="7"/>
                  </a:lnTo>
                  <a:lnTo>
                    <a:pt x="9" y="7"/>
                  </a:lnTo>
                  <a:lnTo>
                    <a:pt x="10" y="8"/>
                  </a:lnTo>
                  <a:lnTo>
                    <a:pt x="10" y="7"/>
                  </a:lnTo>
                  <a:lnTo>
                    <a:pt x="11" y="7"/>
                  </a:lnTo>
                  <a:lnTo>
                    <a:pt x="11" y="6"/>
                  </a:lnTo>
                  <a:lnTo>
                    <a:pt x="10" y="5"/>
                  </a:lnTo>
                  <a:lnTo>
                    <a:pt x="11" y="5"/>
                  </a:lnTo>
                  <a:lnTo>
                    <a:pt x="11" y="4"/>
                  </a:lnTo>
                  <a:lnTo>
                    <a:pt x="12" y="4"/>
                  </a:lnTo>
                  <a:lnTo>
                    <a:pt x="13" y="3"/>
                  </a:lnTo>
                  <a:lnTo>
                    <a:pt x="13" y="2"/>
                  </a:lnTo>
                  <a:lnTo>
                    <a:pt x="15" y="2"/>
                  </a:lnTo>
                  <a:lnTo>
                    <a:pt x="15" y="1"/>
                  </a:lnTo>
                  <a:lnTo>
                    <a:pt x="16" y="1"/>
                  </a:lnTo>
                  <a:lnTo>
                    <a:pt x="17" y="1"/>
                  </a:lnTo>
                  <a:lnTo>
                    <a:pt x="19" y="1"/>
                  </a:lnTo>
                  <a:lnTo>
                    <a:pt x="19" y="0"/>
                  </a:lnTo>
                  <a:lnTo>
                    <a:pt x="19" y="1"/>
                  </a:lnTo>
                  <a:lnTo>
                    <a:pt x="20" y="0"/>
                  </a:lnTo>
                  <a:lnTo>
                    <a:pt x="21" y="1"/>
                  </a:lnTo>
                  <a:lnTo>
                    <a:pt x="21" y="2"/>
                  </a:lnTo>
                  <a:lnTo>
                    <a:pt x="21" y="3"/>
                  </a:lnTo>
                  <a:lnTo>
                    <a:pt x="21" y="4"/>
                  </a:lnTo>
                  <a:lnTo>
                    <a:pt x="23" y="6"/>
                  </a:lnTo>
                  <a:lnTo>
                    <a:pt x="24" y="6"/>
                  </a:lnTo>
                  <a:lnTo>
                    <a:pt x="25" y="6"/>
                  </a:lnTo>
                  <a:lnTo>
                    <a:pt x="25" y="7"/>
                  </a:lnTo>
                  <a:lnTo>
                    <a:pt x="26" y="7"/>
                  </a:lnTo>
                  <a:lnTo>
                    <a:pt x="26" y="6"/>
                  </a:lnTo>
                  <a:lnTo>
                    <a:pt x="27" y="6"/>
                  </a:lnTo>
                  <a:lnTo>
                    <a:pt x="28" y="6"/>
                  </a:lnTo>
                  <a:lnTo>
                    <a:pt x="29" y="7"/>
                  </a:lnTo>
                  <a:lnTo>
                    <a:pt x="28" y="7"/>
                  </a:lnTo>
                  <a:lnTo>
                    <a:pt x="28" y="9"/>
                  </a:lnTo>
                  <a:lnTo>
                    <a:pt x="29" y="10"/>
                  </a:lnTo>
                  <a:lnTo>
                    <a:pt x="29" y="11"/>
                  </a:lnTo>
                  <a:lnTo>
                    <a:pt x="30" y="11"/>
                  </a:lnTo>
                  <a:lnTo>
                    <a:pt x="31" y="12"/>
                  </a:lnTo>
                  <a:lnTo>
                    <a:pt x="32" y="13"/>
                  </a:lnTo>
                  <a:lnTo>
                    <a:pt x="32" y="14"/>
                  </a:lnTo>
                  <a:lnTo>
                    <a:pt x="33" y="15"/>
                  </a:lnTo>
                  <a:lnTo>
                    <a:pt x="32" y="15"/>
                  </a:lnTo>
                  <a:lnTo>
                    <a:pt x="33" y="16"/>
                  </a:lnTo>
                  <a:lnTo>
                    <a:pt x="33" y="17"/>
                  </a:lnTo>
                  <a:lnTo>
                    <a:pt x="33" y="18"/>
                  </a:lnTo>
                  <a:lnTo>
                    <a:pt x="33" y="19"/>
                  </a:lnTo>
                  <a:lnTo>
                    <a:pt x="33" y="20"/>
                  </a:lnTo>
                  <a:lnTo>
                    <a:pt x="32" y="21"/>
                  </a:lnTo>
                  <a:lnTo>
                    <a:pt x="33" y="21"/>
                  </a:lnTo>
                  <a:lnTo>
                    <a:pt x="32" y="21"/>
                  </a:lnTo>
                  <a:lnTo>
                    <a:pt x="30" y="21"/>
                  </a:lnTo>
                  <a:lnTo>
                    <a:pt x="30" y="22"/>
                  </a:lnTo>
                  <a:close/>
                </a:path>
              </a:pathLst>
            </a:custGeom>
            <a:solidFill>
              <a:srgbClr val="99CC00"/>
            </a:solidFill>
            <a:ln w="12700" cap="flat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61" name="Freeform 338"/>
            <p:cNvSpPr>
              <a:spLocks noChangeAspect="1"/>
            </p:cNvSpPr>
            <p:nvPr/>
          </p:nvSpPr>
          <p:spPr bwMode="auto">
            <a:xfrm>
              <a:off x="418" y="35"/>
              <a:ext cx="36" cy="32"/>
            </a:xfrm>
            <a:custGeom>
              <a:avLst/>
              <a:gdLst>
                <a:gd name="T0" fmla="*/ 26 w 36"/>
                <a:gd name="T1" fmla="*/ 4 h 32"/>
                <a:gd name="T2" fmla="*/ 28 w 36"/>
                <a:gd name="T3" fmla="*/ 6 h 32"/>
                <a:gd name="T4" fmla="*/ 30 w 36"/>
                <a:gd name="T5" fmla="*/ 5 h 32"/>
                <a:gd name="T6" fmla="*/ 33 w 36"/>
                <a:gd name="T7" fmla="*/ 5 h 32"/>
                <a:gd name="T8" fmla="*/ 35 w 36"/>
                <a:gd name="T9" fmla="*/ 7 h 32"/>
                <a:gd name="T10" fmla="*/ 35 w 36"/>
                <a:gd name="T11" fmla="*/ 9 h 32"/>
                <a:gd name="T12" fmla="*/ 35 w 36"/>
                <a:gd name="T13" fmla="*/ 12 h 32"/>
                <a:gd name="T14" fmla="*/ 36 w 36"/>
                <a:gd name="T15" fmla="*/ 13 h 32"/>
                <a:gd name="T16" fmla="*/ 36 w 36"/>
                <a:gd name="T17" fmla="*/ 15 h 32"/>
                <a:gd name="T18" fmla="*/ 33 w 36"/>
                <a:gd name="T19" fmla="*/ 17 h 32"/>
                <a:gd name="T20" fmla="*/ 34 w 36"/>
                <a:gd name="T21" fmla="*/ 19 h 32"/>
                <a:gd name="T22" fmla="*/ 34 w 36"/>
                <a:gd name="T23" fmla="*/ 21 h 32"/>
                <a:gd name="T24" fmla="*/ 36 w 36"/>
                <a:gd name="T25" fmla="*/ 24 h 32"/>
                <a:gd name="T26" fmla="*/ 34 w 36"/>
                <a:gd name="T27" fmla="*/ 25 h 32"/>
                <a:gd name="T28" fmla="*/ 32 w 36"/>
                <a:gd name="T29" fmla="*/ 25 h 32"/>
                <a:gd name="T30" fmla="*/ 31 w 36"/>
                <a:gd name="T31" fmla="*/ 26 h 32"/>
                <a:gd name="T32" fmla="*/ 31 w 36"/>
                <a:gd name="T33" fmla="*/ 28 h 32"/>
                <a:gd name="T34" fmla="*/ 31 w 36"/>
                <a:gd name="T35" fmla="*/ 30 h 32"/>
                <a:gd name="T36" fmla="*/ 28 w 36"/>
                <a:gd name="T37" fmla="*/ 30 h 32"/>
                <a:gd name="T38" fmla="*/ 26 w 36"/>
                <a:gd name="T39" fmla="*/ 31 h 32"/>
                <a:gd name="T40" fmla="*/ 24 w 36"/>
                <a:gd name="T41" fmla="*/ 30 h 32"/>
                <a:gd name="T42" fmla="*/ 21 w 36"/>
                <a:gd name="T43" fmla="*/ 28 h 32"/>
                <a:gd name="T44" fmla="*/ 21 w 36"/>
                <a:gd name="T45" fmla="*/ 26 h 32"/>
                <a:gd name="T46" fmla="*/ 17 w 36"/>
                <a:gd name="T47" fmla="*/ 25 h 32"/>
                <a:gd name="T48" fmla="*/ 13 w 36"/>
                <a:gd name="T49" fmla="*/ 27 h 32"/>
                <a:gd name="T50" fmla="*/ 11 w 36"/>
                <a:gd name="T51" fmla="*/ 28 h 32"/>
                <a:gd name="T52" fmla="*/ 11 w 36"/>
                <a:gd name="T53" fmla="*/ 31 h 32"/>
                <a:gd name="T54" fmla="*/ 8 w 36"/>
                <a:gd name="T55" fmla="*/ 31 h 32"/>
                <a:gd name="T56" fmla="*/ 5 w 36"/>
                <a:gd name="T57" fmla="*/ 30 h 32"/>
                <a:gd name="T58" fmla="*/ 4 w 36"/>
                <a:gd name="T59" fmla="*/ 29 h 32"/>
                <a:gd name="T60" fmla="*/ 2 w 36"/>
                <a:gd name="T61" fmla="*/ 27 h 32"/>
                <a:gd name="T62" fmla="*/ 2 w 36"/>
                <a:gd name="T63" fmla="*/ 26 h 32"/>
                <a:gd name="T64" fmla="*/ 1 w 36"/>
                <a:gd name="T65" fmla="*/ 23 h 32"/>
                <a:gd name="T66" fmla="*/ 1 w 36"/>
                <a:gd name="T67" fmla="*/ 22 h 32"/>
                <a:gd name="T68" fmla="*/ 2 w 36"/>
                <a:gd name="T69" fmla="*/ 21 h 32"/>
                <a:gd name="T70" fmla="*/ 2 w 36"/>
                <a:gd name="T71" fmla="*/ 19 h 32"/>
                <a:gd name="T72" fmla="*/ 4 w 36"/>
                <a:gd name="T73" fmla="*/ 17 h 32"/>
                <a:gd name="T74" fmla="*/ 6 w 36"/>
                <a:gd name="T75" fmla="*/ 13 h 32"/>
                <a:gd name="T76" fmla="*/ 4 w 36"/>
                <a:gd name="T77" fmla="*/ 12 h 32"/>
                <a:gd name="T78" fmla="*/ 5 w 36"/>
                <a:gd name="T79" fmla="*/ 11 h 32"/>
                <a:gd name="T80" fmla="*/ 6 w 36"/>
                <a:gd name="T81" fmla="*/ 9 h 32"/>
                <a:gd name="T82" fmla="*/ 7 w 36"/>
                <a:gd name="T83" fmla="*/ 8 h 32"/>
                <a:gd name="T84" fmla="*/ 6 w 36"/>
                <a:gd name="T85" fmla="*/ 8 h 32"/>
                <a:gd name="T86" fmla="*/ 6 w 36"/>
                <a:gd name="T87" fmla="*/ 5 h 32"/>
                <a:gd name="T88" fmla="*/ 5 w 36"/>
                <a:gd name="T89" fmla="*/ 4 h 32"/>
                <a:gd name="T90" fmla="*/ 7 w 36"/>
                <a:gd name="T91" fmla="*/ 2 h 32"/>
                <a:gd name="T92" fmla="*/ 9 w 36"/>
                <a:gd name="T93" fmla="*/ 2 h 32"/>
                <a:gd name="T94" fmla="*/ 11 w 36"/>
                <a:gd name="T95" fmla="*/ 1 h 32"/>
                <a:gd name="T96" fmla="*/ 13 w 36"/>
                <a:gd name="T97" fmla="*/ 1 h 32"/>
                <a:gd name="T98" fmla="*/ 14 w 36"/>
                <a:gd name="T99" fmla="*/ 0 h 32"/>
                <a:gd name="T100" fmla="*/ 17 w 36"/>
                <a:gd name="T101" fmla="*/ 0 h 32"/>
                <a:gd name="T102" fmla="*/ 18 w 36"/>
                <a:gd name="T103" fmla="*/ 1 h 32"/>
                <a:gd name="T104" fmla="*/ 21 w 36"/>
                <a:gd name="T105" fmla="*/ 3 h 32"/>
                <a:gd name="T106" fmla="*/ 23 w 36"/>
                <a:gd name="T107" fmla="*/ 5 h 3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36" h="32">
                  <a:moveTo>
                    <a:pt x="24" y="4"/>
                  </a:moveTo>
                  <a:lnTo>
                    <a:pt x="24" y="4"/>
                  </a:lnTo>
                  <a:lnTo>
                    <a:pt x="25" y="4"/>
                  </a:lnTo>
                  <a:lnTo>
                    <a:pt x="26" y="4"/>
                  </a:lnTo>
                  <a:lnTo>
                    <a:pt x="26" y="5"/>
                  </a:lnTo>
                  <a:lnTo>
                    <a:pt x="27" y="6"/>
                  </a:lnTo>
                  <a:lnTo>
                    <a:pt x="28" y="6"/>
                  </a:lnTo>
                  <a:lnTo>
                    <a:pt x="28" y="5"/>
                  </a:lnTo>
                  <a:lnTo>
                    <a:pt x="29" y="5"/>
                  </a:lnTo>
                  <a:lnTo>
                    <a:pt x="29" y="6"/>
                  </a:lnTo>
                  <a:lnTo>
                    <a:pt x="30" y="5"/>
                  </a:lnTo>
                  <a:lnTo>
                    <a:pt x="31" y="5"/>
                  </a:lnTo>
                  <a:lnTo>
                    <a:pt x="31" y="6"/>
                  </a:lnTo>
                  <a:lnTo>
                    <a:pt x="32" y="6"/>
                  </a:lnTo>
                  <a:lnTo>
                    <a:pt x="32" y="5"/>
                  </a:lnTo>
                  <a:lnTo>
                    <a:pt x="33" y="5"/>
                  </a:lnTo>
                  <a:lnTo>
                    <a:pt x="34" y="5"/>
                  </a:lnTo>
                  <a:lnTo>
                    <a:pt x="34" y="6"/>
                  </a:lnTo>
                  <a:lnTo>
                    <a:pt x="35" y="7"/>
                  </a:lnTo>
                  <a:lnTo>
                    <a:pt x="34" y="7"/>
                  </a:lnTo>
                  <a:lnTo>
                    <a:pt x="34" y="8"/>
                  </a:lnTo>
                  <a:lnTo>
                    <a:pt x="35" y="9"/>
                  </a:lnTo>
                  <a:lnTo>
                    <a:pt x="35" y="10"/>
                  </a:lnTo>
                  <a:lnTo>
                    <a:pt x="35" y="11"/>
                  </a:lnTo>
                  <a:lnTo>
                    <a:pt x="35" y="12"/>
                  </a:lnTo>
                  <a:lnTo>
                    <a:pt x="34" y="13"/>
                  </a:lnTo>
                  <a:lnTo>
                    <a:pt x="35" y="13"/>
                  </a:lnTo>
                  <a:lnTo>
                    <a:pt x="36" y="13"/>
                  </a:lnTo>
                  <a:lnTo>
                    <a:pt x="36" y="14"/>
                  </a:lnTo>
                  <a:lnTo>
                    <a:pt x="35" y="14"/>
                  </a:lnTo>
                  <a:lnTo>
                    <a:pt x="36" y="15"/>
                  </a:lnTo>
                  <a:lnTo>
                    <a:pt x="36" y="16"/>
                  </a:lnTo>
                  <a:lnTo>
                    <a:pt x="35" y="16"/>
                  </a:lnTo>
                  <a:lnTo>
                    <a:pt x="34" y="16"/>
                  </a:lnTo>
                  <a:lnTo>
                    <a:pt x="34" y="17"/>
                  </a:lnTo>
                  <a:lnTo>
                    <a:pt x="33" y="17"/>
                  </a:lnTo>
                  <a:lnTo>
                    <a:pt x="34" y="18"/>
                  </a:lnTo>
                  <a:lnTo>
                    <a:pt x="33" y="19"/>
                  </a:lnTo>
                  <a:lnTo>
                    <a:pt x="34" y="19"/>
                  </a:lnTo>
                  <a:lnTo>
                    <a:pt x="33" y="20"/>
                  </a:lnTo>
                  <a:lnTo>
                    <a:pt x="33" y="21"/>
                  </a:lnTo>
                  <a:lnTo>
                    <a:pt x="34" y="21"/>
                  </a:lnTo>
                  <a:lnTo>
                    <a:pt x="34" y="22"/>
                  </a:lnTo>
                  <a:lnTo>
                    <a:pt x="35" y="23"/>
                  </a:lnTo>
                  <a:lnTo>
                    <a:pt x="36" y="23"/>
                  </a:lnTo>
                  <a:lnTo>
                    <a:pt x="36" y="24"/>
                  </a:lnTo>
                  <a:lnTo>
                    <a:pt x="35" y="24"/>
                  </a:lnTo>
                  <a:lnTo>
                    <a:pt x="36" y="24"/>
                  </a:lnTo>
                  <a:lnTo>
                    <a:pt x="35" y="25"/>
                  </a:lnTo>
                  <a:lnTo>
                    <a:pt x="34" y="25"/>
                  </a:lnTo>
                  <a:lnTo>
                    <a:pt x="33" y="25"/>
                  </a:lnTo>
                  <a:lnTo>
                    <a:pt x="33" y="26"/>
                  </a:lnTo>
                  <a:lnTo>
                    <a:pt x="32" y="26"/>
                  </a:lnTo>
                  <a:lnTo>
                    <a:pt x="32" y="25"/>
                  </a:lnTo>
                  <a:lnTo>
                    <a:pt x="31" y="25"/>
                  </a:lnTo>
                  <a:lnTo>
                    <a:pt x="31" y="26"/>
                  </a:lnTo>
                  <a:lnTo>
                    <a:pt x="32" y="26"/>
                  </a:lnTo>
                  <a:lnTo>
                    <a:pt x="32" y="27"/>
                  </a:lnTo>
                  <a:lnTo>
                    <a:pt x="32" y="28"/>
                  </a:lnTo>
                  <a:lnTo>
                    <a:pt x="31" y="28"/>
                  </a:lnTo>
                  <a:lnTo>
                    <a:pt x="30" y="28"/>
                  </a:lnTo>
                  <a:lnTo>
                    <a:pt x="31" y="29"/>
                  </a:lnTo>
                  <a:lnTo>
                    <a:pt x="32" y="29"/>
                  </a:lnTo>
                  <a:lnTo>
                    <a:pt x="32" y="30"/>
                  </a:lnTo>
                  <a:lnTo>
                    <a:pt x="31" y="30"/>
                  </a:lnTo>
                  <a:lnTo>
                    <a:pt x="30" y="30"/>
                  </a:lnTo>
                  <a:lnTo>
                    <a:pt x="29" y="30"/>
                  </a:lnTo>
                  <a:lnTo>
                    <a:pt x="28" y="30"/>
                  </a:lnTo>
                  <a:lnTo>
                    <a:pt x="27" y="30"/>
                  </a:lnTo>
                  <a:lnTo>
                    <a:pt x="26" y="30"/>
                  </a:lnTo>
                  <a:lnTo>
                    <a:pt x="26" y="31"/>
                  </a:lnTo>
                  <a:lnTo>
                    <a:pt x="25" y="31"/>
                  </a:lnTo>
                  <a:lnTo>
                    <a:pt x="25" y="30"/>
                  </a:lnTo>
                  <a:lnTo>
                    <a:pt x="24" y="30"/>
                  </a:lnTo>
                  <a:lnTo>
                    <a:pt x="23" y="30"/>
                  </a:lnTo>
                  <a:lnTo>
                    <a:pt x="21" y="28"/>
                  </a:lnTo>
                  <a:lnTo>
                    <a:pt x="21" y="27"/>
                  </a:lnTo>
                  <a:lnTo>
                    <a:pt x="21" y="26"/>
                  </a:lnTo>
                  <a:lnTo>
                    <a:pt x="21" y="25"/>
                  </a:lnTo>
                  <a:lnTo>
                    <a:pt x="20" y="24"/>
                  </a:lnTo>
                  <a:lnTo>
                    <a:pt x="19" y="25"/>
                  </a:lnTo>
                  <a:lnTo>
                    <a:pt x="19" y="24"/>
                  </a:lnTo>
                  <a:lnTo>
                    <a:pt x="19" y="25"/>
                  </a:lnTo>
                  <a:lnTo>
                    <a:pt x="17" y="25"/>
                  </a:lnTo>
                  <a:lnTo>
                    <a:pt x="16" y="25"/>
                  </a:lnTo>
                  <a:lnTo>
                    <a:pt x="15" y="25"/>
                  </a:lnTo>
                  <a:lnTo>
                    <a:pt x="15" y="26"/>
                  </a:lnTo>
                  <a:lnTo>
                    <a:pt x="13" y="26"/>
                  </a:lnTo>
                  <a:lnTo>
                    <a:pt x="13" y="27"/>
                  </a:lnTo>
                  <a:lnTo>
                    <a:pt x="12" y="28"/>
                  </a:lnTo>
                  <a:lnTo>
                    <a:pt x="11" y="28"/>
                  </a:lnTo>
                  <a:lnTo>
                    <a:pt x="11" y="29"/>
                  </a:lnTo>
                  <a:lnTo>
                    <a:pt x="10" y="29"/>
                  </a:lnTo>
                  <a:lnTo>
                    <a:pt x="11" y="30"/>
                  </a:lnTo>
                  <a:lnTo>
                    <a:pt x="11" y="31"/>
                  </a:lnTo>
                  <a:lnTo>
                    <a:pt x="10" y="31"/>
                  </a:lnTo>
                  <a:lnTo>
                    <a:pt x="10" y="32"/>
                  </a:lnTo>
                  <a:lnTo>
                    <a:pt x="9" y="31"/>
                  </a:lnTo>
                  <a:lnTo>
                    <a:pt x="8" y="31"/>
                  </a:lnTo>
                  <a:lnTo>
                    <a:pt x="7" y="31"/>
                  </a:lnTo>
                  <a:lnTo>
                    <a:pt x="6" y="31"/>
                  </a:lnTo>
                  <a:lnTo>
                    <a:pt x="5" y="30"/>
                  </a:lnTo>
                  <a:lnTo>
                    <a:pt x="5" y="29"/>
                  </a:lnTo>
                  <a:lnTo>
                    <a:pt x="5" y="30"/>
                  </a:lnTo>
                  <a:lnTo>
                    <a:pt x="5" y="29"/>
                  </a:lnTo>
                  <a:lnTo>
                    <a:pt x="4" y="29"/>
                  </a:lnTo>
                  <a:lnTo>
                    <a:pt x="4" y="28"/>
                  </a:lnTo>
                  <a:lnTo>
                    <a:pt x="3" y="28"/>
                  </a:lnTo>
                  <a:lnTo>
                    <a:pt x="3" y="27"/>
                  </a:lnTo>
                  <a:lnTo>
                    <a:pt x="2" y="27"/>
                  </a:lnTo>
                  <a:lnTo>
                    <a:pt x="1" y="27"/>
                  </a:lnTo>
                  <a:lnTo>
                    <a:pt x="2" y="27"/>
                  </a:lnTo>
                  <a:lnTo>
                    <a:pt x="1" y="26"/>
                  </a:lnTo>
                  <a:lnTo>
                    <a:pt x="2" y="26"/>
                  </a:lnTo>
                  <a:lnTo>
                    <a:pt x="2" y="25"/>
                  </a:lnTo>
                  <a:lnTo>
                    <a:pt x="2" y="24"/>
                  </a:lnTo>
                  <a:lnTo>
                    <a:pt x="1" y="24"/>
                  </a:lnTo>
                  <a:lnTo>
                    <a:pt x="1" y="23"/>
                  </a:lnTo>
                  <a:lnTo>
                    <a:pt x="0" y="23"/>
                  </a:lnTo>
                  <a:lnTo>
                    <a:pt x="0" y="22"/>
                  </a:lnTo>
                  <a:lnTo>
                    <a:pt x="1" y="22"/>
                  </a:lnTo>
                  <a:lnTo>
                    <a:pt x="0" y="22"/>
                  </a:lnTo>
                  <a:lnTo>
                    <a:pt x="0" y="21"/>
                  </a:lnTo>
                  <a:lnTo>
                    <a:pt x="1" y="21"/>
                  </a:lnTo>
                  <a:lnTo>
                    <a:pt x="2" y="21"/>
                  </a:lnTo>
                  <a:lnTo>
                    <a:pt x="2" y="20"/>
                  </a:lnTo>
                  <a:lnTo>
                    <a:pt x="2" y="19"/>
                  </a:lnTo>
                  <a:lnTo>
                    <a:pt x="3" y="18"/>
                  </a:lnTo>
                  <a:lnTo>
                    <a:pt x="4" y="17"/>
                  </a:lnTo>
                  <a:lnTo>
                    <a:pt x="4" y="16"/>
                  </a:lnTo>
                  <a:lnTo>
                    <a:pt x="5" y="16"/>
                  </a:lnTo>
                  <a:lnTo>
                    <a:pt x="5" y="14"/>
                  </a:lnTo>
                  <a:lnTo>
                    <a:pt x="6" y="14"/>
                  </a:lnTo>
                  <a:lnTo>
                    <a:pt x="6" y="13"/>
                  </a:lnTo>
                  <a:lnTo>
                    <a:pt x="5" y="13"/>
                  </a:lnTo>
                  <a:lnTo>
                    <a:pt x="4" y="13"/>
                  </a:lnTo>
                  <a:lnTo>
                    <a:pt x="4" y="12"/>
                  </a:lnTo>
                  <a:lnTo>
                    <a:pt x="5" y="12"/>
                  </a:lnTo>
                  <a:lnTo>
                    <a:pt x="5" y="11"/>
                  </a:lnTo>
                  <a:lnTo>
                    <a:pt x="4" y="10"/>
                  </a:lnTo>
                  <a:lnTo>
                    <a:pt x="5" y="10"/>
                  </a:lnTo>
                  <a:lnTo>
                    <a:pt x="5" y="9"/>
                  </a:lnTo>
                  <a:lnTo>
                    <a:pt x="6" y="9"/>
                  </a:lnTo>
                  <a:lnTo>
                    <a:pt x="7" y="9"/>
                  </a:lnTo>
                  <a:lnTo>
                    <a:pt x="8" y="9"/>
                  </a:lnTo>
                  <a:lnTo>
                    <a:pt x="8" y="8"/>
                  </a:lnTo>
                  <a:lnTo>
                    <a:pt x="7" y="8"/>
                  </a:lnTo>
                  <a:lnTo>
                    <a:pt x="7" y="7"/>
                  </a:lnTo>
                  <a:lnTo>
                    <a:pt x="6" y="8"/>
                  </a:lnTo>
                  <a:lnTo>
                    <a:pt x="6" y="7"/>
                  </a:lnTo>
                  <a:lnTo>
                    <a:pt x="6" y="6"/>
                  </a:lnTo>
                  <a:lnTo>
                    <a:pt x="6" y="5"/>
                  </a:lnTo>
                  <a:lnTo>
                    <a:pt x="5" y="5"/>
                  </a:lnTo>
                  <a:lnTo>
                    <a:pt x="6" y="5"/>
                  </a:lnTo>
                  <a:lnTo>
                    <a:pt x="5" y="4"/>
                  </a:lnTo>
                  <a:lnTo>
                    <a:pt x="6" y="3"/>
                  </a:lnTo>
                  <a:lnTo>
                    <a:pt x="7" y="3"/>
                  </a:lnTo>
                  <a:lnTo>
                    <a:pt x="7" y="2"/>
                  </a:lnTo>
                  <a:lnTo>
                    <a:pt x="8" y="2"/>
                  </a:lnTo>
                  <a:lnTo>
                    <a:pt x="9" y="2"/>
                  </a:lnTo>
                  <a:lnTo>
                    <a:pt x="10" y="2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2" y="1"/>
                  </a:lnTo>
                  <a:lnTo>
                    <a:pt x="13" y="1"/>
                  </a:lnTo>
                  <a:lnTo>
                    <a:pt x="13" y="2"/>
                  </a:lnTo>
                  <a:lnTo>
                    <a:pt x="14" y="2"/>
                  </a:lnTo>
                  <a:lnTo>
                    <a:pt x="14" y="1"/>
                  </a:lnTo>
                  <a:lnTo>
                    <a:pt x="14" y="0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7" y="1"/>
                  </a:lnTo>
                  <a:lnTo>
                    <a:pt x="18" y="1"/>
                  </a:lnTo>
                  <a:lnTo>
                    <a:pt x="19" y="2"/>
                  </a:lnTo>
                  <a:lnTo>
                    <a:pt x="20" y="3"/>
                  </a:lnTo>
                  <a:lnTo>
                    <a:pt x="21" y="3"/>
                  </a:lnTo>
                  <a:lnTo>
                    <a:pt x="22" y="4"/>
                  </a:lnTo>
                  <a:lnTo>
                    <a:pt x="23" y="5"/>
                  </a:lnTo>
                  <a:lnTo>
                    <a:pt x="24" y="4"/>
                  </a:lnTo>
                  <a:close/>
                </a:path>
              </a:pathLst>
            </a:custGeom>
            <a:solidFill>
              <a:srgbClr val="0000FF"/>
            </a:solidFill>
            <a:ln w="12700" cap="flat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62" name="Freeform 339"/>
            <p:cNvSpPr>
              <a:spLocks noChangeAspect="1"/>
            </p:cNvSpPr>
            <p:nvPr/>
          </p:nvSpPr>
          <p:spPr bwMode="auto">
            <a:xfrm>
              <a:off x="446" y="60"/>
              <a:ext cx="28" cy="38"/>
            </a:xfrm>
            <a:custGeom>
              <a:avLst/>
              <a:gdLst>
                <a:gd name="T0" fmla="*/ 26 w 28"/>
                <a:gd name="T1" fmla="*/ 22 h 38"/>
                <a:gd name="T2" fmla="*/ 26 w 28"/>
                <a:gd name="T3" fmla="*/ 25 h 38"/>
                <a:gd name="T4" fmla="*/ 27 w 28"/>
                <a:gd name="T5" fmla="*/ 24 h 38"/>
                <a:gd name="T6" fmla="*/ 28 w 28"/>
                <a:gd name="T7" fmla="*/ 26 h 38"/>
                <a:gd name="T8" fmla="*/ 27 w 28"/>
                <a:gd name="T9" fmla="*/ 27 h 38"/>
                <a:gd name="T10" fmla="*/ 27 w 28"/>
                <a:gd name="T11" fmla="*/ 28 h 38"/>
                <a:gd name="T12" fmla="*/ 25 w 28"/>
                <a:gd name="T13" fmla="*/ 29 h 38"/>
                <a:gd name="T14" fmla="*/ 24 w 28"/>
                <a:gd name="T15" fmla="*/ 30 h 38"/>
                <a:gd name="T16" fmla="*/ 25 w 28"/>
                <a:gd name="T17" fmla="*/ 32 h 38"/>
                <a:gd name="T18" fmla="*/ 24 w 28"/>
                <a:gd name="T19" fmla="*/ 33 h 38"/>
                <a:gd name="T20" fmla="*/ 22 w 28"/>
                <a:gd name="T21" fmla="*/ 35 h 38"/>
                <a:gd name="T22" fmla="*/ 20 w 28"/>
                <a:gd name="T23" fmla="*/ 35 h 38"/>
                <a:gd name="T24" fmla="*/ 18 w 28"/>
                <a:gd name="T25" fmla="*/ 35 h 38"/>
                <a:gd name="T26" fmla="*/ 17 w 28"/>
                <a:gd name="T27" fmla="*/ 38 h 38"/>
                <a:gd name="T28" fmla="*/ 15 w 28"/>
                <a:gd name="T29" fmla="*/ 38 h 38"/>
                <a:gd name="T30" fmla="*/ 14 w 28"/>
                <a:gd name="T31" fmla="*/ 37 h 38"/>
                <a:gd name="T32" fmla="*/ 13 w 28"/>
                <a:gd name="T33" fmla="*/ 35 h 38"/>
                <a:gd name="T34" fmla="*/ 10 w 28"/>
                <a:gd name="T35" fmla="*/ 36 h 38"/>
                <a:gd name="T36" fmla="*/ 9 w 28"/>
                <a:gd name="T37" fmla="*/ 35 h 38"/>
                <a:gd name="T38" fmla="*/ 8 w 28"/>
                <a:gd name="T39" fmla="*/ 34 h 38"/>
                <a:gd name="T40" fmla="*/ 7 w 28"/>
                <a:gd name="T41" fmla="*/ 32 h 38"/>
                <a:gd name="T42" fmla="*/ 8 w 28"/>
                <a:gd name="T43" fmla="*/ 31 h 38"/>
                <a:gd name="T44" fmla="*/ 7 w 28"/>
                <a:gd name="T45" fmla="*/ 29 h 38"/>
                <a:gd name="T46" fmla="*/ 5 w 28"/>
                <a:gd name="T47" fmla="*/ 28 h 38"/>
                <a:gd name="T48" fmla="*/ 5 w 28"/>
                <a:gd name="T49" fmla="*/ 25 h 38"/>
                <a:gd name="T50" fmla="*/ 4 w 28"/>
                <a:gd name="T51" fmla="*/ 24 h 38"/>
                <a:gd name="T52" fmla="*/ 2 w 28"/>
                <a:gd name="T53" fmla="*/ 23 h 38"/>
                <a:gd name="T54" fmla="*/ 2 w 28"/>
                <a:gd name="T55" fmla="*/ 21 h 38"/>
                <a:gd name="T56" fmla="*/ 4 w 28"/>
                <a:gd name="T57" fmla="*/ 20 h 38"/>
                <a:gd name="T58" fmla="*/ 5 w 28"/>
                <a:gd name="T59" fmla="*/ 19 h 38"/>
                <a:gd name="T60" fmla="*/ 5 w 28"/>
                <a:gd name="T61" fmla="*/ 17 h 38"/>
                <a:gd name="T62" fmla="*/ 5 w 28"/>
                <a:gd name="T63" fmla="*/ 15 h 38"/>
                <a:gd name="T64" fmla="*/ 4 w 28"/>
                <a:gd name="T65" fmla="*/ 13 h 38"/>
                <a:gd name="T66" fmla="*/ 1 w 28"/>
                <a:gd name="T67" fmla="*/ 10 h 38"/>
                <a:gd name="T68" fmla="*/ 1 w 28"/>
                <a:gd name="T69" fmla="*/ 9 h 38"/>
                <a:gd name="T70" fmla="*/ 0 w 28"/>
                <a:gd name="T71" fmla="*/ 6 h 38"/>
                <a:gd name="T72" fmla="*/ 3 w 28"/>
                <a:gd name="T73" fmla="*/ 5 h 38"/>
                <a:gd name="T74" fmla="*/ 3 w 28"/>
                <a:gd name="T75" fmla="*/ 4 h 38"/>
                <a:gd name="T76" fmla="*/ 4 w 28"/>
                <a:gd name="T77" fmla="*/ 2 h 38"/>
                <a:gd name="T78" fmla="*/ 3 w 28"/>
                <a:gd name="T79" fmla="*/ 1 h 38"/>
                <a:gd name="T80" fmla="*/ 4 w 28"/>
                <a:gd name="T81" fmla="*/ 0 h 38"/>
                <a:gd name="T82" fmla="*/ 6 w 28"/>
                <a:gd name="T83" fmla="*/ 0 h 38"/>
                <a:gd name="T84" fmla="*/ 8 w 28"/>
                <a:gd name="T85" fmla="*/ 1 h 38"/>
                <a:gd name="T86" fmla="*/ 8 w 28"/>
                <a:gd name="T87" fmla="*/ 3 h 38"/>
                <a:gd name="T88" fmla="*/ 10 w 28"/>
                <a:gd name="T89" fmla="*/ 3 h 38"/>
                <a:gd name="T90" fmla="*/ 12 w 28"/>
                <a:gd name="T91" fmla="*/ 5 h 38"/>
                <a:gd name="T92" fmla="*/ 14 w 28"/>
                <a:gd name="T93" fmla="*/ 6 h 38"/>
                <a:gd name="T94" fmla="*/ 15 w 28"/>
                <a:gd name="T95" fmla="*/ 7 h 38"/>
                <a:gd name="T96" fmla="*/ 17 w 28"/>
                <a:gd name="T97" fmla="*/ 8 h 38"/>
                <a:gd name="T98" fmla="*/ 18 w 28"/>
                <a:gd name="T99" fmla="*/ 9 h 38"/>
                <a:gd name="T100" fmla="*/ 17 w 28"/>
                <a:gd name="T101" fmla="*/ 11 h 38"/>
                <a:gd name="T102" fmla="*/ 20 w 28"/>
                <a:gd name="T103" fmla="*/ 12 h 38"/>
                <a:gd name="T104" fmla="*/ 22 w 28"/>
                <a:gd name="T105" fmla="*/ 14 h 38"/>
                <a:gd name="T106" fmla="*/ 24 w 28"/>
                <a:gd name="T107" fmla="*/ 16 h 38"/>
                <a:gd name="T108" fmla="*/ 23 w 28"/>
                <a:gd name="T109" fmla="*/ 18 h 38"/>
                <a:gd name="T110" fmla="*/ 23 w 28"/>
                <a:gd name="T111" fmla="*/ 19 h 38"/>
                <a:gd name="T112" fmla="*/ 23 w 28"/>
                <a:gd name="T113" fmla="*/ 20 h 3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8" h="38">
                  <a:moveTo>
                    <a:pt x="24" y="21"/>
                  </a:moveTo>
                  <a:lnTo>
                    <a:pt x="24" y="21"/>
                  </a:lnTo>
                  <a:lnTo>
                    <a:pt x="24" y="22"/>
                  </a:lnTo>
                  <a:lnTo>
                    <a:pt x="25" y="22"/>
                  </a:lnTo>
                  <a:lnTo>
                    <a:pt x="26" y="22"/>
                  </a:lnTo>
                  <a:lnTo>
                    <a:pt x="26" y="23"/>
                  </a:lnTo>
                  <a:lnTo>
                    <a:pt x="26" y="24"/>
                  </a:lnTo>
                  <a:lnTo>
                    <a:pt x="26" y="25"/>
                  </a:lnTo>
                  <a:lnTo>
                    <a:pt x="27" y="25"/>
                  </a:lnTo>
                  <a:lnTo>
                    <a:pt x="27" y="24"/>
                  </a:lnTo>
                  <a:lnTo>
                    <a:pt x="28" y="24"/>
                  </a:lnTo>
                  <a:lnTo>
                    <a:pt x="28" y="25"/>
                  </a:lnTo>
                  <a:lnTo>
                    <a:pt x="28" y="26"/>
                  </a:lnTo>
                  <a:lnTo>
                    <a:pt x="28" y="27"/>
                  </a:lnTo>
                  <a:lnTo>
                    <a:pt x="27" y="26"/>
                  </a:lnTo>
                  <a:lnTo>
                    <a:pt x="27" y="27"/>
                  </a:lnTo>
                  <a:lnTo>
                    <a:pt x="27" y="28"/>
                  </a:lnTo>
                  <a:lnTo>
                    <a:pt x="26" y="28"/>
                  </a:lnTo>
                  <a:lnTo>
                    <a:pt x="25" y="28"/>
                  </a:lnTo>
                  <a:lnTo>
                    <a:pt x="25" y="29"/>
                  </a:lnTo>
                  <a:lnTo>
                    <a:pt x="25" y="30"/>
                  </a:lnTo>
                  <a:lnTo>
                    <a:pt x="24" y="30"/>
                  </a:lnTo>
                  <a:lnTo>
                    <a:pt x="24" y="31"/>
                  </a:lnTo>
                  <a:lnTo>
                    <a:pt x="25" y="32"/>
                  </a:lnTo>
                  <a:lnTo>
                    <a:pt x="24" y="33"/>
                  </a:lnTo>
                  <a:lnTo>
                    <a:pt x="24" y="34"/>
                  </a:lnTo>
                  <a:lnTo>
                    <a:pt x="23" y="35"/>
                  </a:lnTo>
                  <a:lnTo>
                    <a:pt x="22" y="35"/>
                  </a:lnTo>
                  <a:lnTo>
                    <a:pt x="22" y="34"/>
                  </a:lnTo>
                  <a:lnTo>
                    <a:pt x="21" y="34"/>
                  </a:lnTo>
                  <a:lnTo>
                    <a:pt x="21" y="35"/>
                  </a:lnTo>
                  <a:lnTo>
                    <a:pt x="20" y="35"/>
                  </a:lnTo>
                  <a:lnTo>
                    <a:pt x="20" y="34"/>
                  </a:lnTo>
                  <a:lnTo>
                    <a:pt x="18" y="35"/>
                  </a:lnTo>
                  <a:lnTo>
                    <a:pt x="18" y="36"/>
                  </a:lnTo>
                  <a:lnTo>
                    <a:pt x="17" y="37"/>
                  </a:lnTo>
                  <a:lnTo>
                    <a:pt x="17" y="38"/>
                  </a:lnTo>
                  <a:lnTo>
                    <a:pt x="16" y="37"/>
                  </a:lnTo>
                  <a:lnTo>
                    <a:pt x="15" y="38"/>
                  </a:lnTo>
                  <a:lnTo>
                    <a:pt x="14" y="38"/>
                  </a:lnTo>
                  <a:lnTo>
                    <a:pt x="15" y="37"/>
                  </a:lnTo>
                  <a:lnTo>
                    <a:pt x="14" y="37"/>
                  </a:lnTo>
                  <a:lnTo>
                    <a:pt x="14" y="36"/>
                  </a:lnTo>
                  <a:lnTo>
                    <a:pt x="13" y="36"/>
                  </a:lnTo>
                  <a:lnTo>
                    <a:pt x="13" y="35"/>
                  </a:lnTo>
                  <a:lnTo>
                    <a:pt x="12" y="35"/>
                  </a:lnTo>
                  <a:lnTo>
                    <a:pt x="12" y="36"/>
                  </a:lnTo>
                  <a:lnTo>
                    <a:pt x="11" y="36"/>
                  </a:lnTo>
                  <a:lnTo>
                    <a:pt x="10" y="36"/>
                  </a:lnTo>
                  <a:lnTo>
                    <a:pt x="10" y="35"/>
                  </a:lnTo>
                  <a:lnTo>
                    <a:pt x="9" y="35"/>
                  </a:lnTo>
                  <a:lnTo>
                    <a:pt x="9" y="34"/>
                  </a:lnTo>
                  <a:lnTo>
                    <a:pt x="9" y="35"/>
                  </a:lnTo>
                  <a:lnTo>
                    <a:pt x="8" y="35"/>
                  </a:lnTo>
                  <a:lnTo>
                    <a:pt x="8" y="34"/>
                  </a:lnTo>
                  <a:lnTo>
                    <a:pt x="8" y="33"/>
                  </a:lnTo>
                  <a:lnTo>
                    <a:pt x="8" y="32"/>
                  </a:lnTo>
                  <a:lnTo>
                    <a:pt x="7" y="32"/>
                  </a:lnTo>
                  <a:lnTo>
                    <a:pt x="7" y="31"/>
                  </a:lnTo>
                  <a:lnTo>
                    <a:pt x="8" y="31"/>
                  </a:lnTo>
                  <a:lnTo>
                    <a:pt x="8" y="30"/>
                  </a:lnTo>
                  <a:lnTo>
                    <a:pt x="7" y="29"/>
                  </a:lnTo>
                  <a:lnTo>
                    <a:pt x="7" y="28"/>
                  </a:lnTo>
                  <a:lnTo>
                    <a:pt x="6" y="27"/>
                  </a:lnTo>
                  <a:lnTo>
                    <a:pt x="5" y="28"/>
                  </a:lnTo>
                  <a:lnTo>
                    <a:pt x="5" y="27"/>
                  </a:lnTo>
                  <a:lnTo>
                    <a:pt x="5" y="26"/>
                  </a:lnTo>
                  <a:lnTo>
                    <a:pt x="5" y="25"/>
                  </a:lnTo>
                  <a:lnTo>
                    <a:pt x="4" y="25"/>
                  </a:lnTo>
                  <a:lnTo>
                    <a:pt x="4" y="24"/>
                  </a:lnTo>
                  <a:lnTo>
                    <a:pt x="2" y="24"/>
                  </a:lnTo>
                  <a:lnTo>
                    <a:pt x="2" y="23"/>
                  </a:lnTo>
                  <a:lnTo>
                    <a:pt x="2" y="22"/>
                  </a:lnTo>
                  <a:lnTo>
                    <a:pt x="1" y="22"/>
                  </a:lnTo>
                  <a:lnTo>
                    <a:pt x="1" y="21"/>
                  </a:lnTo>
                  <a:lnTo>
                    <a:pt x="2" y="21"/>
                  </a:lnTo>
                  <a:lnTo>
                    <a:pt x="2" y="20"/>
                  </a:lnTo>
                  <a:lnTo>
                    <a:pt x="4" y="20"/>
                  </a:lnTo>
                  <a:lnTo>
                    <a:pt x="5" y="20"/>
                  </a:lnTo>
                  <a:lnTo>
                    <a:pt x="4" y="20"/>
                  </a:lnTo>
                  <a:lnTo>
                    <a:pt x="5" y="19"/>
                  </a:lnTo>
                  <a:lnTo>
                    <a:pt x="5" y="18"/>
                  </a:lnTo>
                  <a:lnTo>
                    <a:pt x="5" y="17"/>
                  </a:lnTo>
                  <a:lnTo>
                    <a:pt x="5" y="16"/>
                  </a:lnTo>
                  <a:lnTo>
                    <a:pt x="5" y="15"/>
                  </a:lnTo>
                  <a:lnTo>
                    <a:pt x="4" y="14"/>
                  </a:lnTo>
                  <a:lnTo>
                    <a:pt x="5" y="14"/>
                  </a:lnTo>
                  <a:lnTo>
                    <a:pt x="4" y="13"/>
                  </a:lnTo>
                  <a:lnTo>
                    <a:pt x="4" y="12"/>
                  </a:lnTo>
                  <a:lnTo>
                    <a:pt x="3" y="11"/>
                  </a:lnTo>
                  <a:lnTo>
                    <a:pt x="2" y="10"/>
                  </a:lnTo>
                  <a:lnTo>
                    <a:pt x="1" y="10"/>
                  </a:lnTo>
                  <a:lnTo>
                    <a:pt x="1" y="9"/>
                  </a:lnTo>
                  <a:lnTo>
                    <a:pt x="0" y="8"/>
                  </a:lnTo>
                  <a:lnTo>
                    <a:pt x="0" y="6"/>
                  </a:lnTo>
                  <a:lnTo>
                    <a:pt x="1" y="6"/>
                  </a:lnTo>
                  <a:lnTo>
                    <a:pt x="0" y="5"/>
                  </a:lnTo>
                  <a:lnTo>
                    <a:pt x="1" y="5"/>
                  </a:lnTo>
                  <a:lnTo>
                    <a:pt x="2" y="5"/>
                  </a:lnTo>
                  <a:lnTo>
                    <a:pt x="3" y="5"/>
                  </a:lnTo>
                  <a:lnTo>
                    <a:pt x="4" y="5"/>
                  </a:lnTo>
                  <a:lnTo>
                    <a:pt x="4" y="4"/>
                  </a:lnTo>
                  <a:lnTo>
                    <a:pt x="3" y="4"/>
                  </a:lnTo>
                  <a:lnTo>
                    <a:pt x="2" y="3"/>
                  </a:lnTo>
                  <a:lnTo>
                    <a:pt x="3" y="3"/>
                  </a:lnTo>
                  <a:lnTo>
                    <a:pt x="4" y="3"/>
                  </a:lnTo>
                  <a:lnTo>
                    <a:pt x="4" y="2"/>
                  </a:lnTo>
                  <a:lnTo>
                    <a:pt x="4" y="1"/>
                  </a:lnTo>
                  <a:lnTo>
                    <a:pt x="3" y="1"/>
                  </a:lnTo>
                  <a:lnTo>
                    <a:pt x="3" y="0"/>
                  </a:lnTo>
                  <a:lnTo>
                    <a:pt x="4" y="0"/>
                  </a:lnTo>
                  <a:lnTo>
                    <a:pt x="4" y="1"/>
                  </a:lnTo>
                  <a:lnTo>
                    <a:pt x="5" y="1"/>
                  </a:lnTo>
                  <a:lnTo>
                    <a:pt x="5" y="0"/>
                  </a:lnTo>
                  <a:lnTo>
                    <a:pt x="6" y="0"/>
                  </a:lnTo>
                  <a:lnTo>
                    <a:pt x="7" y="0"/>
                  </a:lnTo>
                  <a:lnTo>
                    <a:pt x="8" y="0"/>
                  </a:lnTo>
                  <a:lnTo>
                    <a:pt x="8" y="1"/>
                  </a:lnTo>
                  <a:lnTo>
                    <a:pt x="7" y="1"/>
                  </a:lnTo>
                  <a:lnTo>
                    <a:pt x="8" y="2"/>
                  </a:lnTo>
                  <a:lnTo>
                    <a:pt x="8" y="3"/>
                  </a:lnTo>
                  <a:lnTo>
                    <a:pt x="8" y="2"/>
                  </a:lnTo>
                  <a:lnTo>
                    <a:pt x="9" y="2"/>
                  </a:lnTo>
                  <a:lnTo>
                    <a:pt x="9" y="3"/>
                  </a:lnTo>
                  <a:lnTo>
                    <a:pt x="10" y="3"/>
                  </a:lnTo>
                  <a:lnTo>
                    <a:pt x="11" y="4"/>
                  </a:lnTo>
                  <a:lnTo>
                    <a:pt x="12" y="5"/>
                  </a:lnTo>
                  <a:lnTo>
                    <a:pt x="13" y="5"/>
                  </a:lnTo>
                  <a:lnTo>
                    <a:pt x="14" y="6"/>
                  </a:lnTo>
                  <a:lnTo>
                    <a:pt x="15" y="6"/>
                  </a:lnTo>
                  <a:lnTo>
                    <a:pt x="15" y="7"/>
                  </a:lnTo>
                  <a:lnTo>
                    <a:pt x="16" y="7"/>
                  </a:lnTo>
                  <a:lnTo>
                    <a:pt x="17" y="7"/>
                  </a:lnTo>
                  <a:lnTo>
                    <a:pt x="17" y="8"/>
                  </a:lnTo>
                  <a:lnTo>
                    <a:pt x="18" y="8"/>
                  </a:lnTo>
                  <a:lnTo>
                    <a:pt x="18" y="9"/>
                  </a:lnTo>
                  <a:lnTo>
                    <a:pt x="17" y="10"/>
                  </a:lnTo>
                  <a:lnTo>
                    <a:pt x="18" y="10"/>
                  </a:lnTo>
                  <a:lnTo>
                    <a:pt x="17" y="11"/>
                  </a:lnTo>
                  <a:lnTo>
                    <a:pt x="17" y="12"/>
                  </a:lnTo>
                  <a:lnTo>
                    <a:pt x="18" y="11"/>
                  </a:lnTo>
                  <a:lnTo>
                    <a:pt x="20" y="11"/>
                  </a:lnTo>
                  <a:lnTo>
                    <a:pt x="20" y="12"/>
                  </a:lnTo>
                  <a:lnTo>
                    <a:pt x="21" y="14"/>
                  </a:lnTo>
                  <a:lnTo>
                    <a:pt x="22" y="13"/>
                  </a:lnTo>
                  <a:lnTo>
                    <a:pt x="23" y="14"/>
                  </a:lnTo>
                  <a:lnTo>
                    <a:pt x="22" y="14"/>
                  </a:lnTo>
                  <a:lnTo>
                    <a:pt x="22" y="15"/>
                  </a:lnTo>
                  <a:lnTo>
                    <a:pt x="23" y="15"/>
                  </a:lnTo>
                  <a:lnTo>
                    <a:pt x="24" y="16"/>
                  </a:lnTo>
                  <a:lnTo>
                    <a:pt x="24" y="17"/>
                  </a:lnTo>
                  <a:lnTo>
                    <a:pt x="23" y="17"/>
                  </a:lnTo>
                  <a:lnTo>
                    <a:pt x="23" y="18"/>
                  </a:lnTo>
                  <a:lnTo>
                    <a:pt x="24" y="18"/>
                  </a:lnTo>
                  <a:lnTo>
                    <a:pt x="23" y="19"/>
                  </a:lnTo>
                  <a:lnTo>
                    <a:pt x="23" y="20"/>
                  </a:lnTo>
                  <a:lnTo>
                    <a:pt x="22" y="20"/>
                  </a:lnTo>
                  <a:lnTo>
                    <a:pt x="23" y="21"/>
                  </a:lnTo>
                  <a:lnTo>
                    <a:pt x="23" y="20"/>
                  </a:lnTo>
                  <a:lnTo>
                    <a:pt x="24" y="21"/>
                  </a:lnTo>
                  <a:close/>
                </a:path>
              </a:pathLst>
            </a:custGeom>
            <a:solidFill>
              <a:srgbClr val="008080"/>
            </a:solidFill>
            <a:ln w="12700" cap="flat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33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3366"/>
          </a:solidFill>
          <a:latin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3366"/>
          </a:solidFill>
          <a:latin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3366"/>
          </a:solidFill>
          <a:latin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3366"/>
          </a:solidFill>
          <a:latin typeface="Arial Unicode MS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003366"/>
          </a:solidFill>
          <a:latin typeface="Arial Unicode MS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003366"/>
          </a:solidFill>
          <a:latin typeface="Arial Unicode MS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003366"/>
          </a:solidFill>
          <a:latin typeface="Arial Unicode MS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003366"/>
          </a:solidFill>
          <a:latin typeface="Arial Unicode MS" pitchFamily="34" charset="-128"/>
        </a:defRPr>
      </a:lvl9pPr>
    </p:titleStyle>
    <p:bodyStyle>
      <a:lvl1pPr marL="342900" indent="-342900" algn="ctr" rtl="0" eaLnBrk="0" fontAlgn="base" hangingPunct="0">
        <a:spcBef>
          <a:spcPct val="20000"/>
        </a:spcBef>
        <a:spcAft>
          <a:spcPct val="0"/>
        </a:spcAft>
        <a:defRPr sz="2400" b="1">
          <a:solidFill>
            <a:srgbClr val="ED820E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emf"/><Relationship Id="rId4" Type="http://schemas.openxmlformats.org/officeDocument/2006/relationships/image" Target="../media/image5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7.emf"/><Relationship Id="rId4" Type="http://schemas.openxmlformats.org/officeDocument/2006/relationships/image" Target="../media/image2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9.emf"/><Relationship Id="rId4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7" Type="http://schemas.openxmlformats.org/officeDocument/2006/relationships/image" Target="../media/image9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7" Type="http://schemas.openxmlformats.org/officeDocument/2006/relationships/image" Target="../media/image1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7" Type="http://schemas.openxmlformats.org/officeDocument/2006/relationships/image" Target="../media/image1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emf"/><Relationship Id="rId5" Type="http://schemas.openxmlformats.org/officeDocument/2006/relationships/image" Target="../media/image10.emf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7" Type="http://schemas.openxmlformats.org/officeDocument/2006/relationships/image" Target="../media/image1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emf"/><Relationship Id="rId5" Type="http://schemas.openxmlformats.org/officeDocument/2006/relationships/image" Target="../media/image10.emf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7" Type="http://schemas.openxmlformats.org/officeDocument/2006/relationships/image" Target="../media/image19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emf"/><Relationship Id="rId5" Type="http://schemas.openxmlformats.org/officeDocument/2006/relationships/image" Target="../media/image17.emf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7" Type="http://schemas.openxmlformats.org/officeDocument/2006/relationships/image" Target="../media/image19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emf"/><Relationship Id="rId5" Type="http://schemas.openxmlformats.org/officeDocument/2006/relationships/image" Target="../media/image20.emf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emf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emf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08013" y="2133600"/>
            <a:ext cx="7772400" cy="1470025"/>
          </a:xfrm>
        </p:spPr>
        <p:txBody>
          <a:bodyPr/>
          <a:lstStyle/>
          <a:p>
            <a:pPr eaLnBrk="1" hangingPunct="1"/>
            <a:r>
              <a:rPr lang="fr-FR" altLang="fr-FR" sz="3200" smtClean="0">
                <a:latin typeface="Arial" charset="0"/>
              </a:rPr>
              <a:t>Note de conjoncture</a:t>
            </a:r>
            <a:br>
              <a:rPr lang="fr-FR" altLang="fr-FR" sz="3200" smtClean="0">
                <a:latin typeface="Arial" charset="0"/>
              </a:rPr>
            </a:br>
            <a:r>
              <a:rPr lang="fr-FR" altLang="fr-FR" sz="3200" smtClean="0">
                <a:latin typeface="Arial" charset="0"/>
              </a:rPr>
              <a:t>Haute-Marne</a:t>
            </a:r>
          </a:p>
        </p:txBody>
      </p:sp>
      <p:pic>
        <p:nvPicPr>
          <p:cNvPr id="3075" name="Picture 6" descr="rondsDGCIS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6025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1861162509"/>
              </p:ext>
            </p:ext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3181350" y="3568700"/>
            <a:ext cx="27051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Imag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2928022331"/>
              </p:ext>
            </p:extLst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2851150" y="6303963"/>
            <a:ext cx="3457575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8" name="Text Box 30"/>
          <p:cNvSpPr txBox="1">
            <a:spLocks noChangeArrowheads="1"/>
          </p:cNvSpPr>
          <p:nvPr/>
        </p:nvSpPr>
        <p:spPr bwMode="auto">
          <a:xfrm>
            <a:off x="8243888" y="6308725"/>
            <a:ext cx="7207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defRPr sz="2400" b="1">
                <a:solidFill>
                  <a:srgbClr val="ED820E"/>
                </a:solidFill>
                <a:latin typeface="Arial Unicode MS" pitchFamily="34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sz="1400">
                <a:solidFill>
                  <a:srgbClr val="FF6600"/>
                </a:solidFill>
                <a:latin typeface="Arial" charset="0"/>
              </a:rPr>
              <a:t>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MC900078708[1]"/>
          <p:cNvPicPr>
            <a:picLocks noChangeAspect="1" noChangeArrowheads="1"/>
          </p:cNvPicPr>
          <p:nvPr/>
        </p:nvPicPr>
        <p:blipFill>
          <a:blip r:embed="rId3" cstate="print">
            <a:lum bright="8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2133600"/>
            <a:ext cx="4279900" cy="401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39750" y="404813"/>
            <a:ext cx="5327650" cy="1014412"/>
          </a:xfrm>
        </p:spPr>
        <p:txBody>
          <a:bodyPr/>
          <a:lstStyle/>
          <a:p>
            <a:pPr eaLnBrk="1" hangingPunct="1"/>
            <a:r>
              <a:rPr lang="fr-FR" altLang="fr-FR" sz="1800" smtClean="0">
                <a:latin typeface="Arial" charset="0"/>
              </a:rPr>
              <a:t>INTERIM : Contrats en cours dans les établissements utilisateurs de la région</a:t>
            </a:r>
            <a:endParaRPr lang="fr-FR" altLang="fr-FR" sz="2000" smtClean="0">
              <a:latin typeface="Arial" charset="0"/>
            </a:endParaRPr>
          </a:p>
        </p:txBody>
      </p:sp>
      <p:pic>
        <p:nvPicPr>
          <p:cNvPr id="3" name="Imag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422484212"/>
              </p:ext>
            </p:ext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3397250" y="6419850"/>
            <a:ext cx="23622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6804025" y="1052513"/>
            <a:ext cx="18716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400">
                <a:solidFill>
                  <a:srgbClr val="0033CC"/>
                </a:solidFill>
              </a:rPr>
              <a:t>Données CVS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8243888" y="6308725"/>
            <a:ext cx="7207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400" dirty="0" smtClean="0">
                <a:solidFill>
                  <a:srgbClr val="FF6600"/>
                </a:solidFill>
              </a:rPr>
              <a:t>12</a:t>
            </a:r>
            <a:endParaRPr lang="fr-FR" altLang="fr-FR" sz="1400" dirty="0">
              <a:solidFill>
                <a:srgbClr val="FF6600"/>
              </a:solidFill>
            </a:endParaRPr>
          </a:p>
        </p:txBody>
      </p:sp>
      <p:pic>
        <p:nvPicPr>
          <p:cNvPr id="4" name="Image 3"/>
          <p:cNvPicPr/>
          <p:nvPr>
            <p:extLst>
              <p:ext uri="{D42A27DB-BD31-4B8C-83A1-F6EECF244321}">
                <p14:modId xmlns:p14="http://schemas.microsoft.com/office/powerpoint/2010/main" val="1844378946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15616" y="1470025"/>
            <a:ext cx="6867525" cy="499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1518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511943594"/>
              </p:ext>
            </p:ext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525838" y="6232525"/>
            <a:ext cx="23622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363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39750" y="404813"/>
            <a:ext cx="5327650" cy="1014412"/>
          </a:xfrm>
        </p:spPr>
        <p:txBody>
          <a:bodyPr/>
          <a:lstStyle/>
          <a:p>
            <a:pPr eaLnBrk="1" hangingPunct="1"/>
            <a:r>
              <a:rPr lang="fr-FR" altLang="fr-FR" sz="2000" smtClean="0">
                <a:latin typeface="Arial" charset="0"/>
              </a:rPr>
              <a:t>Licenciements économiques</a:t>
            </a:r>
          </a:p>
        </p:txBody>
      </p:sp>
      <p:pic>
        <p:nvPicPr>
          <p:cNvPr id="15364" name="Picture 4" descr="MC900279424[1]"/>
          <p:cNvPicPr>
            <a:picLocks noChangeAspect="1" noChangeArrowheads="1"/>
          </p:cNvPicPr>
          <p:nvPr/>
        </p:nvPicPr>
        <p:blipFill>
          <a:blip r:embed="rId4" cstate="print">
            <a:lum bright="14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1125538"/>
            <a:ext cx="5297487" cy="527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741068447"/>
              </p:ext>
            </p:extLst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693738" y="1246188"/>
            <a:ext cx="775335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8243888" y="6308725"/>
            <a:ext cx="7207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400" dirty="0" smtClean="0">
                <a:solidFill>
                  <a:srgbClr val="FF6600"/>
                </a:solidFill>
              </a:rPr>
              <a:t>13</a:t>
            </a:r>
            <a:endParaRPr lang="fr-FR" altLang="fr-FR" sz="1400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39750" y="404813"/>
            <a:ext cx="5327650" cy="1014412"/>
          </a:xfrm>
        </p:spPr>
        <p:txBody>
          <a:bodyPr/>
          <a:lstStyle/>
          <a:p>
            <a:pPr eaLnBrk="1" hangingPunct="1"/>
            <a:r>
              <a:rPr lang="fr-FR" altLang="fr-FR" sz="2000" smtClean="0">
                <a:latin typeface="Arial" charset="0"/>
              </a:rPr>
              <a:t>Ruptures conventionnelles</a:t>
            </a:r>
          </a:p>
        </p:txBody>
      </p:sp>
      <p:pic>
        <p:nvPicPr>
          <p:cNvPr id="16387" name="Picture 3" descr="poigneedemains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1412875"/>
            <a:ext cx="4857750" cy="480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823715476"/>
              </p:ext>
            </p:ext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3468688" y="6419850"/>
            <a:ext cx="23622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Imag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020450631"/>
              </p:ext>
            </p:extLst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695325" y="1547813"/>
            <a:ext cx="7753350" cy="3762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8243888" y="6308725"/>
            <a:ext cx="7207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400" dirty="0" smtClean="0">
                <a:solidFill>
                  <a:srgbClr val="FF6600"/>
                </a:solidFill>
              </a:rPr>
              <a:t>14</a:t>
            </a:r>
            <a:endParaRPr lang="fr-FR" altLang="fr-FR" sz="1400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3"/>
          <p:cNvGrpSpPr>
            <a:grpSpLocks/>
          </p:cNvGrpSpPr>
          <p:nvPr/>
        </p:nvGrpSpPr>
        <p:grpSpPr bwMode="auto">
          <a:xfrm>
            <a:off x="684213" y="1628775"/>
            <a:ext cx="2695575" cy="3952875"/>
            <a:chOff x="3470" y="1026"/>
            <a:chExt cx="1698" cy="2490"/>
          </a:xfrm>
        </p:grpSpPr>
        <p:sp>
          <p:nvSpPr>
            <p:cNvPr id="4108" name="Freeform 4"/>
            <p:cNvSpPr>
              <a:spLocks/>
            </p:cNvSpPr>
            <p:nvPr/>
          </p:nvSpPr>
          <p:spPr bwMode="auto">
            <a:xfrm>
              <a:off x="3577" y="1097"/>
              <a:ext cx="1483" cy="2258"/>
            </a:xfrm>
            <a:custGeom>
              <a:avLst/>
              <a:gdLst>
                <a:gd name="T0" fmla="*/ 787 w 1483"/>
                <a:gd name="T1" fmla="*/ 161 h 2258"/>
                <a:gd name="T2" fmla="*/ 822 w 1483"/>
                <a:gd name="T3" fmla="*/ 329 h 2258"/>
                <a:gd name="T4" fmla="*/ 955 w 1483"/>
                <a:gd name="T5" fmla="*/ 348 h 2258"/>
                <a:gd name="T6" fmla="*/ 1058 w 1483"/>
                <a:gd name="T7" fmla="*/ 405 h 2258"/>
                <a:gd name="T8" fmla="*/ 1125 w 1483"/>
                <a:gd name="T9" fmla="*/ 490 h 2258"/>
                <a:gd name="T10" fmla="*/ 1024 w 1483"/>
                <a:gd name="T11" fmla="*/ 518 h 2258"/>
                <a:gd name="T12" fmla="*/ 966 w 1483"/>
                <a:gd name="T13" fmla="*/ 550 h 2258"/>
                <a:gd name="T14" fmla="*/ 980 w 1483"/>
                <a:gd name="T15" fmla="*/ 649 h 2258"/>
                <a:gd name="T16" fmla="*/ 950 w 1483"/>
                <a:gd name="T17" fmla="*/ 761 h 2258"/>
                <a:gd name="T18" fmla="*/ 915 w 1483"/>
                <a:gd name="T19" fmla="*/ 837 h 2258"/>
                <a:gd name="T20" fmla="*/ 925 w 1483"/>
                <a:gd name="T21" fmla="*/ 975 h 2258"/>
                <a:gd name="T22" fmla="*/ 926 w 1483"/>
                <a:gd name="T23" fmla="*/ 1074 h 2258"/>
                <a:gd name="T24" fmla="*/ 875 w 1483"/>
                <a:gd name="T25" fmla="*/ 1171 h 2258"/>
                <a:gd name="T26" fmla="*/ 939 w 1483"/>
                <a:gd name="T27" fmla="*/ 1245 h 2258"/>
                <a:gd name="T28" fmla="*/ 955 w 1483"/>
                <a:gd name="T29" fmla="*/ 1357 h 2258"/>
                <a:gd name="T30" fmla="*/ 1040 w 1483"/>
                <a:gd name="T31" fmla="*/ 1403 h 2258"/>
                <a:gd name="T32" fmla="*/ 1145 w 1483"/>
                <a:gd name="T33" fmla="*/ 1465 h 2258"/>
                <a:gd name="T34" fmla="*/ 1204 w 1483"/>
                <a:gd name="T35" fmla="*/ 1521 h 2258"/>
                <a:gd name="T36" fmla="*/ 1253 w 1483"/>
                <a:gd name="T37" fmla="*/ 1578 h 2258"/>
                <a:gd name="T38" fmla="*/ 1374 w 1483"/>
                <a:gd name="T39" fmla="*/ 1699 h 2258"/>
                <a:gd name="T40" fmla="*/ 1347 w 1483"/>
                <a:gd name="T41" fmla="*/ 1783 h 2258"/>
                <a:gd name="T42" fmla="*/ 1411 w 1483"/>
                <a:gd name="T43" fmla="*/ 1853 h 2258"/>
                <a:gd name="T44" fmla="*/ 1457 w 1483"/>
                <a:gd name="T45" fmla="*/ 1905 h 2258"/>
                <a:gd name="T46" fmla="*/ 1435 w 1483"/>
                <a:gd name="T47" fmla="*/ 2008 h 2258"/>
                <a:gd name="T48" fmla="*/ 1364 w 1483"/>
                <a:gd name="T49" fmla="*/ 2072 h 2258"/>
                <a:gd name="T50" fmla="*/ 1375 w 1483"/>
                <a:gd name="T51" fmla="*/ 2148 h 2258"/>
                <a:gd name="T52" fmla="*/ 1279 w 1483"/>
                <a:gd name="T53" fmla="*/ 2166 h 2258"/>
                <a:gd name="T54" fmla="*/ 1181 w 1483"/>
                <a:gd name="T55" fmla="*/ 2240 h 2258"/>
                <a:gd name="T56" fmla="*/ 1108 w 1483"/>
                <a:gd name="T57" fmla="*/ 2223 h 2258"/>
                <a:gd name="T58" fmla="*/ 997 w 1483"/>
                <a:gd name="T59" fmla="*/ 2181 h 2258"/>
                <a:gd name="T60" fmla="*/ 941 w 1483"/>
                <a:gd name="T61" fmla="*/ 2128 h 2258"/>
                <a:gd name="T62" fmla="*/ 952 w 1483"/>
                <a:gd name="T63" fmla="*/ 2047 h 2258"/>
                <a:gd name="T64" fmla="*/ 858 w 1483"/>
                <a:gd name="T65" fmla="*/ 1970 h 2258"/>
                <a:gd name="T66" fmla="*/ 781 w 1483"/>
                <a:gd name="T67" fmla="*/ 1881 h 2258"/>
                <a:gd name="T68" fmla="*/ 681 w 1483"/>
                <a:gd name="T69" fmla="*/ 1928 h 2258"/>
                <a:gd name="T70" fmla="*/ 501 w 1483"/>
                <a:gd name="T71" fmla="*/ 1951 h 2258"/>
                <a:gd name="T72" fmla="*/ 425 w 1483"/>
                <a:gd name="T73" fmla="*/ 1971 h 2258"/>
                <a:gd name="T74" fmla="*/ 314 w 1483"/>
                <a:gd name="T75" fmla="*/ 1974 h 2258"/>
                <a:gd name="T76" fmla="*/ 292 w 1483"/>
                <a:gd name="T77" fmla="*/ 1908 h 2258"/>
                <a:gd name="T78" fmla="*/ 238 w 1483"/>
                <a:gd name="T79" fmla="*/ 1807 h 2258"/>
                <a:gd name="T80" fmla="*/ 166 w 1483"/>
                <a:gd name="T81" fmla="*/ 1773 h 2258"/>
                <a:gd name="T82" fmla="*/ 138 w 1483"/>
                <a:gd name="T83" fmla="*/ 1675 h 2258"/>
                <a:gd name="T84" fmla="*/ 26 w 1483"/>
                <a:gd name="T85" fmla="*/ 1599 h 2258"/>
                <a:gd name="T86" fmla="*/ 17 w 1483"/>
                <a:gd name="T87" fmla="*/ 1489 h 2258"/>
                <a:gd name="T88" fmla="*/ 71 w 1483"/>
                <a:gd name="T89" fmla="*/ 1385 h 2258"/>
                <a:gd name="T90" fmla="*/ 44 w 1483"/>
                <a:gd name="T91" fmla="*/ 1296 h 2258"/>
                <a:gd name="T92" fmla="*/ 10 w 1483"/>
                <a:gd name="T93" fmla="*/ 1209 h 2258"/>
                <a:gd name="T94" fmla="*/ 59 w 1483"/>
                <a:gd name="T95" fmla="*/ 1154 h 2258"/>
                <a:gd name="T96" fmla="*/ 142 w 1483"/>
                <a:gd name="T97" fmla="*/ 1035 h 2258"/>
                <a:gd name="T98" fmla="*/ 140 w 1483"/>
                <a:gd name="T99" fmla="*/ 967 h 2258"/>
                <a:gd name="T100" fmla="*/ 184 w 1483"/>
                <a:gd name="T101" fmla="*/ 909 h 2258"/>
                <a:gd name="T102" fmla="*/ 145 w 1483"/>
                <a:gd name="T103" fmla="*/ 845 h 2258"/>
                <a:gd name="T104" fmla="*/ 168 w 1483"/>
                <a:gd name="T105" fmla="*/ 750 h 2258"/>
                <a:gd name="T106" fmla="*/ 258 w 1483"/>
                <a:gd name="T107" fmla="*/ 735 h 2258"/>
                <a:gd name="T108" fmla="*/ 332 w 1483"/>
                <a:gd name="T109" fmla="*/ 703 h 2258"/>
                <a:gd name="T110" fmla="*/ 365 w 1483"/>
                <a:gd name="T111" fmla="*/ 616 h 2258"/>
                <a:gd name="T112" fmla="*/ 373 w 1483"/>
                <a:gd name="T113" fmla="*/ 512 h 2258"/>
                <a:gd name="T114" fmla="*/ 430 w 1483"/>
                <a:gd name="T115" fmla="*/ 425 h 2258"/>
                <a:gd name="T116" fmla="*/ 463 w 1483"/>
                <a:gd name="T117" fmla="*/ 340 h 2258"/>
                <a:gd name="T118" fmla="*/ 463 w 1483"/>
                <a:gd name="T119" fmla="*/ 195 h 2258"/>
                <a:gd name="T120" fmla="*/ 652 w 1483"/>
                <a:gd name="T121" fmla="*/ 176 h 2258"/>
                <a:gd name="T122" fmla="*/ 732 w 1483"/>
                <a:gd name="T123" fmla="*/ 64 h 225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483" h="2258">
                  <a:moveTo>
                    <a:pt x="819" y="41"/>
                  </a:moveTo>
                  <a:lnTo>
                    <a:pt x="822" y="65"/>
                  </a:lnTo>
                  <a:lnTo>
                    <a:pt x="817" y="66"/>
                  </a:lnTo>
                  <a:lnTo>
                    <a:pt x="812" y="58"/>
                  </a:lnTo>
                  <a:lnTo>
                    <a:pt x="809" y="59"/>
                  </a:lnTo>
                  <a:lnTo>
                    <a:pt x="804" y="65"/>
                  </a:lnTo>
                  <a:lnTo>
                    <a:pt x="807" y="73"/>
                  </a:lnTo>
                  <a:lnTo>
                    <a:pt x="804" y="74"/>
                  </a:lnTo>
                  <a:lnTo>
                    <a:pt x="804" y="86"/>
                  </a:lnTo>
                  <a:lnTo>
                    <a:pt x="796" y="89"/>
                  </a:lnTo>
                  <a:lnTo>
                    <a:pt x="793" y="90"/>
                  </a:lnTo>
                  <a:lnTo>
                    <a:pt x="793" y="94"/>
                  </a:lnTo>
                  <a:lnTo>
                    <a:pt x="798" y="97"/>
                  </a:lnTo>
                  <a:lnTo>
                    <a:pt x="798" y="103"/>
                  </a:lnTo>
                  <a:lnTo>
                    <a:pt x="803" y="106"/>
                  </a:lnTo>
                  <a:lnTo>
                    <a:pt x="805" y="111"/>
                  </a:lnTo>
                  <a:lnTo>
                    <a:pt x="795" y="123"/>
                  </a:lnTo>
                  <a:lnTo>
                    <a:pt x="794" y="126"/>
                  </a:lnTo>
                  <a:lnTo>
                    <a:pt x="793" y="154"/>
                  </a:lnTo>
                  <a:lnTo>
                    <a:pt x="787" y="161"/>
                  </a:lnTo>
                  <a:lnTo>
                    <a:pt x="781" y="163"/>
                  </a:lnTo>
                  <a:lnTo>
                    <a:pt x="779" y="181"/>
                  </a:lnTo>
                  <a:lnTo>
                    <a:pt x="780" y="184"/>
                  </a:lnTo>
                  <a:lnTo>
                    <a:pt x="790" y="187"/>
                  </a:lnTo>
                  <a:lnTo>
                    <a:pt x="793" y="187"/>
                  </a:lnTo>
                  <a:lnTo>
                    <a:pt x="813" y="193"/>
                  </a:lnTo>
                  <a:lnTo>
                    <a:pt x="818" y="204"/>
                  </a:lnTo>
                  <a:lnTo>
                    <a:pt x="831" y="217"/>
                  </a:lnTo>
                  <a:lnTo>
                    <a:pt x="835" y="226"/>
                  </a:lnTo>
                  <a:lnTo>
                    <a:pt x="833" y="235"/>
                  </a:lnTo>
                  <a:lnTo>
                    <a:pt x="822" y="260"/>
                  </a:lnTo>
                  <a:lnTo>
                    <a:pt x="817" y="267"/>
                  </a:lnTo>
                  <a:lnTo>
                    <a:pt x="817" y="276"/>
                  </a:lnTo>
                  <a:lnTo>
                    <a:pt x="819" y="278"/>
                  </a:lnTo>
                  <a:lnTo>
                    <a:pt x="821" y="284"/>
                  </a:lnTo>
                  <a:lnTo>
                    <a:pt x="826" y="287"/>
                  </a:lnTo>
                  <a:lnTo>
                    <a:pt x="830" y="305"/>
                  </a:lnTo>
                  <a:lnTo>
                    <a:pt x="826" y="313"/>
                  </a:lnTo>
                  <a:lnTo>
                    <a:pt x="820" y="326"/>
                  </a:lnTo>
                  <a:lnTo>
                    <a:pt x="822" y="329"/>
                  </a:lnTo>
                  <a:lnTo>
                    <a:pt x="824" y="331"/>
                  </a:lnTo>
                  <a:lnTo>
                    <a:pt x="832" y="327"/>
                  </a:lnTo>
                  <a:lnTo>
                    <a:pt x="837" y="329"/>
                  </a:lnTo>
                  <a:lnTo>
                    <a:pt x="839" y="332"/>
                  </a:lnTo>
                  <a:lnTo>
                    <a:pt x="845" y="331"/>
                  </a:lnTo>
                  <a:lnTo>
                    <a:pt x="850" y="333"/>
                  </a:lnTo>
                  <a:lnTo>
                    <a:pt x="861" y="331"/>
                  </a:lnTo>
                  <a:lnTo>
                    <a:pt x="864" y="332"/>
                  </a:lnTo>
                  <a:lnTo>
                    <a:pt x="869" y="326"/>
                  </a:lnTo>
                  <a:lnTo>
                    <a:pt x="870" y="328"/>
                  </a:lnTo>
                  <a:lnTo>
                    <a:pt x="872" y="322"/>
                  </a:lnTo>
                  <a:lnTo>
                    <a:pt x="877" y="319"/>
                  </a:lnTo>
                  <a:lnTo>
                    <a:pt x="898" y="319"/>
                  </a:lnTo>
                  <a:lnTo>
                    <a:pt x="904" y="324"/>
                  </a:lnTo>
                  <a:lnTo>
                    <a:pt x="909" y="335"/>
                  </a:lnTo>
                  <a:lnTo>
                    <a:pt x="912" y="337"/>
                  </a:lnTo>
                  <a:lnTo>
                    <a:pt x="927" y="344"/>
                  </a:lnTo>
                  <a:lnTo>
                    <a:pt x="930" y="344"/>
                  </a:lnTo>
                  <a:lnTo>
                    <a:pt x="943" y="351"/>
                  </a:lnTo>
                  <a:lnTo>
                    <a:pt x="955" y="348"/>
                  </a:lnTo>
                  <a:lnTo>
                    <a:pt x="958" y="352"/>
                  </a:lnTo>
                  <a:lnTo>
                    <a:pt x="974" y="378"/>
                  </a:lnTo>
                  <a:lnTo>
                    <a:pt x="976" y="380"/>
                  </a:lnTo>
                  <a:lnTo>
                    <a:pt x="975" y="386"/>
                  </a:lnTo>
                  <a:lnTo>
                    <a:pt x="975" y="389"/>
                  </a:lnTo>
                  <a:lnTo>
                    <a:pt x="980" y="392"/>
                  </a:lnTo>
                  <a:lnTo>
                    <a:pt x="985" y="393"/>
                  </a:lnTo>
                  <a:lnTo>
                    <a:pt x="987" y="395"/>
                  </a:lnTo>
                  <a:lnTo>
                    <a:pt x="991" y="388"/>
                  </a:lnTo>
                  <a:lnTo>
                    <a:pt x="996" y="390"/>
                  </a:lnTo>
                  <a:lnTo>
                    <a:pt x="999" y="395"/>
                  </a:lnTo>
                  <a:lnTo>
                    <a:pt x="999" y="406"/>
                  </a:lnTo>
                  <a:lnTo>
                    <a:pt x="1000" y="409"/>
                  </a:lnTo>
                  <a:lnTo>
                    <a:pt x="1017" y="408"/>
                  </a:lnTo>
                  <a:lnTo>
                    <a:pt x="1020" y="409"/>
                  </a:lnTo>
                  <a:lnTo>
                    <a:pt x="1024" y="407"/>
                  </a:lnTo>
                  <a:lnTo>
                    <a:pt x="1028" y="411"/>
                  </a:lnTo>
                  <a:lnTo>
                    <a:pt x="1037" y="410"/>
                  </a:lnTo>
                  <a:lnTo>
                    <a:pt x="1046" y="413"/>
                  </a:lnTo>
                  <a:lnTo>
                    <a:pt x="1058" y="405"/>
                  </a:lnTo>
                  <a:lnTo>
                    <a:pt x="1065" y="410"/>
                  </a:lnTo>
                  <a:lnTo>
                    <a:pt x="1066" y="413"/>
                  </a:lnTo>
                  <a:lnTo>
                    <a:pt x="1069" y="417"/>
                  </a:lnTo>
                  <a:lnTo>
                    <a:pt x="1086" y="430"/>
                  </a:lnTo>
                  <a:lnTo>
                    <a:pt x="1088" y="431"/>
                  </a:lnTo>
                  <a:lnTo>
                    <a:pt x="1096" y="440"/>
                  </a:lnTo>
                  <a:lnTo>
                    <a:pt x="1083" y="456"/>
                  </a:lnTo>
                  <a:lnTo>
                    <a:pt x="1081" y="461"/>
                  </a:lnTo>
                  <a:lnTo>
                    <a:pt x="1085" y="475"/>
                  </a:lnTo>
                  <a:lnTo>
                    <a:pt x="1088" y="477"/>
                  </a:lnTo>
                  <a:lnTo>
                    <a:pt x="1091" y="475"/>
                  </a:lnTo>
                  <a:lnTo>
                    <a:pt x="1101" y="471"/>
                  </a:lnTo>
                  <a:lnTo>
                    <a:pt x="1105" y="460"/>
                  </a:lnTo>
                  <a:lnTo>
                    <a:pt x="1129" y="470"/>
                  </a:lnTo>
                  <a:lnTo>
                    <a:pt x="1132" y="471"/>
                  </a:lnTo>
                  <a:lnTo>
                    <a:pt x="1130" y="472"/>
                  </a:lnTo>
                  <a:lnTo>
                    <a:pt x="1126" y="481"/>
                  </a:lnTo>
                  <a:lnTo>
                    <a:pt x="1126" y="484"/>
                  </a:lnTo>
                  <a:lnTo>
                    <a:pt x="1125" y="490"/>
                  </a:lnTo>
                  <a:lnTo>
                    <a:pt x="1121" y="493"/>
                  </a:lnTo>
                  <a:lnTo>
                    <a:pt x="1115" y="493"/>
                  </a:lnTo>
                  <a:lnTo>
                    <a:pt x="1113" y="495"/>
                  </a:lnTo>
                  <a:lnTo>
                    <a:pt x="1107" y="496"/>
                  </a:lnTo>
                  <a:lnTo>
                    <a:pt x="1102" y="492"/>
                  </a:lnTo>
                  <a:lnTo>
                    <a:pt x="1088" y="518"/>
                  </a:lnTo>
                  <a:lnTo>
                    <a:pt x="1085" y="520"/>
                  </a:lnTo>
                  <a:lnTo>
                    <a:pt x="1088" y="523"/>
                  </a:lnTo>
                  <a:lnTo>
                    <a:pt x="1085" y="524"/>
                  </a:lnTo>
                  <a:lnTo>
                    <a:pt x="1072" y="530"/>
                  </a:lnTo>
                  <a:lnTo>
                    <a:pt x="1068" y="537"/>
                  </a:lnTo>
                  <a:lnTo>
                    <a:pt x="1065" y="537"/>
                  </a:lnTo>
                  <a:lnTo>
                    <a:pt x="1060" y="540"/>
                  </a:lnTo>
                  <a:lnTo>
                    <a:pt x="1058" y="537"/>
                  </a:lnTo>
                  <a:lnTo>
                    <a:pt x="1053" y="527"/>
                  </a:lnTo>
                  <a:lnTo>
                    <a:pt x="1051" y="526"/>
                  </a:lnTo>
                  <a:lnTo>
                    <a:pt x="1044" y="522"/>
                  </a:lnTo>
                  <a:lnTo>
                    <a:pt x="1044" y="519"/>
                  </a:lnTo>
                  <a:lnTo>
                    <a:pt x="1032" y="513"/>
                  </a:lnTo>
                  <a:lnTo>
                    <a:pt x="1024" y="518"/>
                  </a:lnTo>
                  <a:lnTo>
                    <a:pt x="1021" y="518"/>
                  </a:lnTo>
                  <a:lnTo>
                    <a:pt x="1016" y="516"/>
                  </a:lnTo>
                  <a:lnTo>
                    <a:pt x="1011" y="519"/>
                  </a:lnTo>
                  <a:lnTo>
                    <a:pt x="1006" y="522"/>
                  </a:lnTo>
                  <a:lnTo>
                    <a:pt x="1001" y="520"/>
                  </a:lnTo>
                  <a:lnTo>
                    <a:pt x="1001" y="517"/>
                  </a:lnTo>
                  <a:lnTo>
                    <a:pt x="996" y="511"/>
                  </a:lnTo>
                  <a:lnTo>
                    <a:pt x="996" y="508"/>
                  </a:lnTo>
                  <a:lnTo>
                    <a:pt x="992" y="500"/>
                  </a:lnTo>
                  <a:lnTo>
                    <a:pt x="977" y="498"/>
                  </a:lnTo>
                  <a:lnTo>
                    <a:pt x="974" y="499"/>
                  </a:lnTo>
                  <a:lnTo>
                    <a:pt x="970" y="508"/>
                  </a:lnTo>
                  <a:lnTo>
                    <a:pt x="974" y="525"/>
                  </a:lnTo>
                  <a:lnTo>
                    <a:pt x="974" y="527"/>
                  </a:lnTo>
                  <a:lnTo>
                    <a:pt x="972" y="531"/>
                  </a:lnTo>
                  <a:lnTo>
                    <a:pt x="969" y="530"/>
                  </a:lnTo>
                  <a:lnTo>
                    <a:pt x="964" y="529"/>
                  </a:lnTo>
                  <a:lnTo>
                    <a:pt x="962" y="537"/>
                  </a:lnTo>
                  <a:lnTo>
                    <a:pt x="962" y="546"/>
                  </a:lnTo>
                  <a:lnTo>
                    <a:pt x="966" y="550"/>
                  </a:lnTo>
                  <a:lnTo>
                    <a:pt x="962" y="561"/>
                  </a:lnTo>
                  <a:lnTo>
                    <a:pt x="960" y="562"/>
                  </a:lnTo>
                  <a:lnTo>
                    <a:pt x="959" y="564"/>
                  </a:lnTo>
                  <a:lnTo>
                    <a:pt x="956" y="572"/>
                  </a:lnTo>
                  <a:lnTo>
                    <a:pt x="947" y="574"/>
                  </a:lnTo>
                  <a:lnTo>
                    <a:pt x="945" y="576"/>
                  </a:lnTo>
                  <a:lnTo>
                    <a:pt x="946" y="579"/>
                  </a:lnTo>
                  <a:lnTo>
                    <a:pt x="954" y="591"/>
                  </a:lnTo>
                  <a:lnTo>
                    <a:pt x="957" y="592"/>
                  </a:lnTo>
                  <a:lnTo>
                    <a:pt x="960" y="597"/>
                  </a:lnTo>
                  <a:lnTo>
                    <a:pt x="960" y="602"/>
                  </a:lnTo>
                  <a:lnTo>
                    <a:pt x="960" y="606"/>
                  </a:lnTo>
                  <a:lnTo>
                    <a:pt x="967" y="614"/>
                  </a:lnTo>
                  <a:lnTo>
                    <a:pt x="970" y="613"/>
                  </a:lnTo>
                  <a:lnTo>
                    <a:pt x="971" y="614"/>
                  </a:lnTo>
                  <a:lnTo>
                    <a:pt x="976" y="617"/>
                  </a:lnTo>
                  <a:lnTo>
                    <a:pt x="971" y="631"/>
                  </a:lnTo>
                  <a:lnTo>
                    <a:pt x="974" y="643"/>
                  </a:lnTo>
                  <a:lnTo>
                    <a:pt x="976" y="645"/>
                  </a:lnTo>
                  <a:lnTo>
                    <a:pt x="980" y="649"/>
                  </a:lnTo>
                  <a:lnTo>
                    <a:pt x="976" y="653"/>
                  </a:lnTo>
                  <a:lnTo>
                    <a:pt x="974" y="654"/>
                  </a:lnTo>
                  <a:lnTo>
                    <a:pt x="962" y="663"/>
                  </a:lnTo>
                  <a:lnTo>
                    <a:pt x="974" y="676"/>
                  </a:lnTo>
                  <a:lnTo>
                    <a:pt x="972" y="681"/>
                  </a:lnTo>
                  <a:lnTo>
                    <a:pt x="973" y="684"/>
                  </a:lnTo>
                  <a:lnTo>
                    <a:pt x="966" y="693"/>
                  </a:lnTo>
                  <a:lnTo>
                    <a:pt x="963" y="693"/>
                  </a:lnTo>
                  <a:lnTo>
                    <a:pt x="950" y="693"/>
                  </a:lnTo>
                  <a:lnTo>
                    <a:pt x="946" y="697"/>
                  </a:lnTo>
                  <a:lnTo>
                    <a:pt x="948" y="703"/>
                  </a:lnTo>
                  <a:lnTo>
                    <a:pt x="932" y="724"/>
                  </a:lnTo>
                  <a:lnTo>
                    <a:pt x="933" y="727"/>
                  </a:lnTo>
                  <a:lnTo>
                    <a:pt x="933" y="733"/>
                  </a:lnTo>
                  <a:lnTo>
                    <a:pt x="935" y="735"/>
                  </a:lnTo>
                  <a:lnTo>
                    <a:pt x="939" y="742"/>
                  </a:lnTo>
                  <a:lnTo>
                    <a:pt x="935" y="748"/>
                  </a:lnTo>
                  <a:lnTo>
                    <a:pt x="941" y="758"/>
                  </a:lnTo>
                  <a:lnTo>
                    <a:pt x="947" y="761"/>
                  </a:lnTo>
                  <a:lnTo>
                    <a:pt x="950" y="761"/>
                  </a:lnTo>
                  <a:lnTo>
                    <a:pt x="952" y="764"/>
                  </a:lnTo>
                  <a:lnTo>
                    <a:pt x="950" y="766"/>
                  </a:lnTo>
                  <a:lnTo>
                    <a:pt x="946" y="770"/>
                  </a:lnTo>
                  <a:lnTo>
                    <a:pt x="948" y="778"/>
                  </a:lnTo>
                  <a:lnTo>
                    <a:pt x="939" y="781"/>
                  </a:lnTo>
                  <a:lnTo>
                    <a:pt x="933" y="779"/>
                  </a:lnTo>
                  <a:lnTo>
                    <a:pt x="925" y="783"/>
                  </a:lnTo>
                  <a:lnTo>
                    <a:pt x="922" y="785"/>
                  </a:lnTo>
                  <a:lnTo>
                    <a:pt x="918" y="788"/>
                  </a:lnTo>
                  <a:lnTo>
                    <a:pt x="919" y="791"/>
                  </a:lnTo>
                  <a:lnTo>
                    <a:pt x="917" y="793"/>
                  </a:lnTo>
                  <a:lnTo>
                    <a:pt x="900" y="802"/>
                  </a:lnTo>
                  <a:lnTo>
                    <a:pt x="896" y="810"/>
                  </a:lnTo>
                  <a:lnTo>
                    <a:pt x="891" y="812"/>
                  </a:lnTo>
                  <a:lnTo>
                    <a:pt x="902" y="813"/>
                  </a:lnTo>
                  <a:lnTo>
                    <a:pt x="906" y="824"/>
                  </a:lnTo>
                  <a:lnTo>
                    <a:pt x="907" y="827"/>
                  </a:lnTo>
                  <a:lnTo>
                    <a:pt x="913" y="832"/>
                  </a:lnTo>
                  <a:lnTo>
                    <a:pt x="915" y="834"/>
                  </a:lnTo>
                  <a:lnTo>
                    <a:pt x="915" y="837"/>
                  </a:lnTo>
                  <a:lnTo>
                    <a:pt x="908" y="844"/>
                  </a:lnTo>
                  <a:lnTo>
                    <a:pt x="894" y="850"/>
                  </a:lnTo>
                  <a:lnTo>
                    <a:pt x="887" y="857"/>
                  </a:lnTo>
                  <a:lnTo>
                    <a:pt x="887" y="859"/>
                  </a:lnTo>
                  <a:lnTo>
                    <a:pt x="894" y="870"/>
                  </a:lnTo>
                  <a:lnTo>
                    <a:pt x="895" y="872"/>
                  </a:lnTo>
                  <a:lnTo>
                    <a:pt x="901" y="884"/>
                  </a:lnTo>
                  <a:lnTo>
                    <a:pt x="902" y="887"/>
                  </a:lnTo>
                  <a:lnTo>
                    <a:pt x="908" y="903"/>
                  </a:lnTo>
                  <a:lnTo>
                    <a:pt x="909" y="905"/>
                  </a:lnTo>
                  <a:lnTo>
                    <a:pt x="910" y="907"/>
                  </a:lnTo>
                  <a:lnTo>
                    <a:pt x="912" y="908"/>
                  </a:lnTo>
                  <a:lnTo>
                    <a:pt x="914" y="912"/>
                  </a:lnTo>
                  <a:lnTo>
                    <a:pt x="916" y="914"/>
                  </a:lnTo>
                  <a:lnTo>
                    <a:pt x="921" y="926"/>
                  </a:lnTo>
                  <a:lnTo>
                    <a:pt x="922" y="938"/>
                  </a:lnTo>
                  <a:lnTo>
                    <a:pt x="922" y="941"/>
                  </a:lnTo>
                  <a:lnTo>
                    <a:pt x="926" y="961"/>
                  </a:lnTo>
                  <a:lnTo>
                    <a:pt x="928" y="966"/>
                  </a:lnTo>
                  <a:lnTo>
                    <a:pt x="925" y="975"/>
                  </a:lnTo>
                  <a:lnTo>
                    <a:pt x="907" y="998"/>
                  </a:lnTo>
                  <a:lnTo>
                    <a:pt x="906" y="1000"/>
                  </a:lnTo>
                  <a:lnTo>
                    <a:pt x="906" y="1001"/>
                  </a:lnTo>
                  <a:lnTo>
                    <a:pt x="931" y="988"/>
                  </a:lnTo>
                  <a:lnTo>
                    <a:pt x="944" y="995"/>
                  </a:lnTo>
                  <a:lnTo>
                    <a:pt x="946" y="998"/>
                  </a:lnTo>
                  <a:lnTo>
                    <a:pt x="946" y="1000"/>
                  </a:lnTo>
                  <a:lnTo>
                    <a:pt x="944" y="1017"/>
                  </a:lnTo>
                  <a:lnTo>
                    <a:pt x="944" y="1023"/>
                  </a:lnTo>
                  <a:lnTo>
                    <a:pt x="932" y="1024"/>
                  </a:lnTo>
                  <a:lnTo>
                    <a:pt x="924" y="1034"/>
                  </a:lnTo>
                  <a:lnTo>
                    <a:pt x="927" y="1033"/>
                  </a:lnTo>
                  <a:lnTo>
                    <a:pt x="944" y="1037"/>
                  </a:lnTo>
                  <a:lnTo>
                    <a:pt x="949" y="1041"/>
                  </a:lnTo>
                  <a:lnTo>
                    <a:pt x="945" y="1058"/>
                  </a:lnTo>
                  <a:lnTo>
                    <a:pt x="944" y="1060"/>
                  </a:lnTo>
                  <a:lnTo>
                    <a:pt x="936" y="1066"/>
                  </a:lnTo>
                  <a:lnTo>
                    <a:pt x="937" y="1069"/>
                  </a:lnTo>
                  <a:lnTo>
                    <a:pt x="936" y="1074"/>
                  </a:lnTo>
                  <a:lnTo>
                    <a:pt x="926" y="1074"/>
                  </a:lnTo>
                  <a:lnTo>
                    <a:pt x="913" y="1081"/>
                  </a:lnTo>
                  <a:lnTo>
                    <a:pt x="904" y="1083"/>
                  </a:lnTo>
                  <a:lnTo>
                    <a:pt x="902" y="1080"/>
                  </a:lnTo>
                  <a:lnTo>
                    <a:pt x="899" y="1081"/>
                  </a:lnTo>
                  <a:lnTo>
                    <a:pt x="892" y="1088"/>
                  </a:lnTo>
                  <a:lnTo>
                    <a:pt x="890" y="1097"/>
                  </a:lnTo>
                  <a:lnTo>
                    <a:pt x="881" y="1105"/>
                  </a:lnTo>
                  <a:lnTo>
                    <a:pt x="881" y="1108"/>
                  </a:lnTo>
                  <a:lnTo>
                    <a:pt x="880" y="1110"/>
                  </a:lnTo>
                  <a:lnTo>
                    <a:pt x="883" y="1112"/>
                  </a:lnTo>
                  <a:lnTo>
                    <a:pt x="885" y="1115"/>
                  </a:lnTo>
                  <a:lnTo>
                    <a:pt x="883" y="1127"/>
                  </a:lnTo>
                  <a:lnTo>
                    <a:pt x="880" y="1132"/>
                  </a:lnTo>
                  <a:lnTo>
                    <a:pt x="880" y="1135"/>
                  </a:lnTo>
                  <a:lnTo>
                    <a:pt x="886" y="1140"/>
                  </a:lnTo>
                  <a:lnTo>
                    <a:pt x="889" y="1150"/>
                  </a:lnTo>
                  <a:lnTo>
                    <a:pt x="894" y="1153"/>
                  </a:lnTo>
                  <a:lnTo>
                    <a:pt x="894" y="1159"/>
                  </a:lnTo>
                  <a:lnTo>
                    <a:pt x="891" y="1160"/>
                  </a:lnTo>
                  <a:lnTo>
                    <a:pt x="875" y="1171"/>
                  </a:lnTo>
                  <a:lnTo>
                    <a:pt x="874" y="1174"/>
                  </a:lnTo>
                  <a:lnTo>
                    <a:pt x="867" y="1181"/>
                  </a:lnTo>
                  <a:lnTo>
                    <a:pt x="869" y="1184"/>
                  </a:lnTo>
                  <a:lnTo>
                    <a:pt x="872" y="1188"/>
                  </a:lnTo>
                  <a:lnTo>
                    <a:pt x="869" y="1196"/>
                  </a:lnTo>
                  <a:lnTo>
                    <a:pt x="870" y="1198"/>
                  </a:lnTo>
                  <a:lnTo>
                    <a:pt x="873" y="1199"/>
                  </a:lnTo>
                  <a:lnTo>
                    <a:pt x="887" y="1203"/>
                  </a:lnTo>
                  <a:lnTo>
                    <a:pt x="889" y="1202"/>
                  </a:lnTo>
                  <a:lnTo>
                    <a:pt x="892" y="1203"/>
                  </a:lnTo>
                  <a:lnTo>
                    <a:pt x="894" y="1203"/>
                  </a:lnTo>
                  <a:lnTo>
                    <a:pt x="896" y="1206"/>
                  </a:lnTo>
                  <a:lnTo>
                    <a:pt x="904" y="1220"/>
                  </a:lnTo>
                  <a:lnTo>
                    <a:pt x="906" y="1222"/>
                  </a:lnTo>
                  <a:lnTo>
                    <a:pt x="921" y="1236"/>
                  </a:lnTo>
                  <a:lnTo>
                    <a:pt x="923" y="1239"/>
                  </a:lnTo>
                  <a:lnTo>
                    <a:pt x="923" y="1242"/>
                  </a:lnTo>
                  <a:lnTo>
                    <a:pt x="928" y="1245"/>
                  </a:lnTo>
                  <a:lnTo>
                    <a:pt x="939" y="1245"/>
                  </a:lnTo>
                  <a:lnTo>
                    <a:pt x="938" y="1262"/>
                  </a:lnTo>
                  <a:lnTo>
                    <a:pt x="944" y="1272"/>
                  </a:lnTo>
                  <a:lnTo>
                    <a:pt x="942" y="1275"/>
                  </a:lnTo>
                  <a:lnTo>
                    <a:pt x="934" y="1272"/>
                  </a:lnTo>
                  <a:lnTo>
                    <a:pt x="939" y="1282"/>
                  </a:lnTo>
                  <a:lnTo>
                    <a:pt x="937" y="1284"/>
                  </a:lnTo>
                  <a:lnTo>
                    <a:pt x="930" y="1289"/>
                  </a:lnTo>
                  <a:lnTo>
                    <a:pt x="929" y="1295"/>
                  </a:lnTo>
                  <a:lnTo>
                    <a:pt x="938" y="1297"/>
                  </a:lnTo>
                  <a:lnTo>
                    <a:pt x="940" y="1299"/>
                  </a:lnTo>
                  <a:lnTo>
                    <a:pt x="941" y="1307"/>
                  </a:lnTo>
                  <a:lnTo>
                    <a:pt x="943" y="1309"/>
                  </a:lnTo>
                  <a:lnTo>
                    <a:pt x="934" y="1316"/>
                  </a:lnTo>
                  <a:lnTo>
                    <a:pt x="932" y="1318"/>
                  </a:lnTo>
                  <a:lnTo>
                    <a:pt x="933" y="1320"/>
                  </a:lnTo>
                  <a:lnTo>
                    <a:pt x="934" y="1328"/>
                  </a:lnTo>
                  <a:lnTo>
                    <a:pt x="939" y="1338"/>
                  </a:lnTo>
                  <a:lnTo>
                    <a:pt x="936" y="1352"/>
                  </a:lnTo>
                  <a:lnTo>
                    <a:pt x="942" y="1358"/>
                  </a:lnTo>
                  <a:lnTo>
                    <a:pt x="955" y="1357"/>
                  </a:lnTo>
                  <a:lnTo>
                    <a:pt x="957" y="1356"/>
                  </a:lnTo>
                  <a:lnTo>
                    <a:pt x="967" y="1339"/>
                  </a:lnTo>
                  <a:lnTo>
                    <a:pt x="970" y="1339"/>
                  </a:lnTo>
                  <a:lnTo>
                    <a:pt x="972" y="1354"/>
                  </a:lnTo>
                  <a:lnTo>
                    <a:pt x="978" y="1368"/>
                  </a:lnTo>
                  <a:lnTo>
                    <a:pt x="979" y="1371"/>
                  </a:lnTo>
                  <a:lnTo>
                    <a:pt x="994" y="1373"/>
                  </a:lnTo>
                  <a:lnTo>
                    <a:pt x="1005" y="1371"/>
                  </a:lnTo>
                  <a:lnTo>
                    <a:pt x="1008" y="1370"/>
                  </a:lnTo>
                  <a:lnTo>
                    <a:pt x="1007" y="1378"/>
                  </a:lnTo>
                  <a:lnTo>
                    <a:pt x="1010" y="1382"/>
                  </a:lnTo>
                  <a:lnTo>
                    <a:pt x="1013" y="1383"/>
                  </a:lnTo>
                  <a:lnTo>
                    <a:pt x="1015" y="1390"/>
                  </a:lnTo>
                  <a:lnTo>
                    <a:pt x="1017" y="1392"/>
                  </a:lnTo>
                  <a:lnTo>
                    <a:pt x="1021" y="1396"/>
                  </a:lnTo>
                  <a:lnTo>
                    <a:pt x="1023" y="1398"/>
                  </a:lnTo>
                  <a:lnTo>
                    <a:pt x="1028" y="1400"/>
                  </a:lnTo>
                  <a:lnTo>
                    <a:pt x="1032" y="1397"/>
                  </a:lnTo>
                  <a:lnTo>
                    <a:pt x="1035" y="1396"/>
                  </a:lnTo>
                  <a:lnTo>
                    <a:pt x="1040" y="1403"/>
                  </a:lnTo>
                  <a:lnTo>
                    <a:pt x="1052" y="1410"/>
                  </a:lnTo>
                  <a:lnTo>
                    <a:pt x="1054" y="1411"/>
                  </a:lnTo>
                  <a:lnTo>
                    <a:pt x="1053" y="1417"/>
                  </a:lnTo>
                  <a:lnTo>
                    <a:pt x="1060" y="1419"/>
                  </a:lnTo>
                  <a:lnTo>
                    <a:pt x="1063" y="1424"/>
                  </a:lnTo>
                  <a:lnTo>
                    <a:pt x="1064" y="1427"/>
                  </a:lnTo>
                  <a:lnTo>
                    <a:pt x="1067" y="1427"/>
                  </a:lnTo>
                  <a:lnTo>
                    <a:pt x="1070" y="1428"/>
                  </a:lnTo>
                  <a:lnTo>
                    <a:pt x="1074" y="1424"/>
                  </a:lnTo>
                  <a:lnTo>
                    <a:pt x="1099" y="1438"/>
                  </a:lnTo>
                  <a:lnTo>
                    <a:pt x="1108" y="1438"/>
                  </a:lnTo>
                  <a:lnTo>
                    <a:pt x="1109" y="1441"/>
                  </a:lnTo>
                  <a:lnTo>
                    <a:pt x="1111" y="1442"/>
                  </a:lnTo>
                  <a:lnTo>
                    <a:pt x="1113" y="1442"/>
                  </a:lnTo>
                  <a:lnTo>
                    <a:pt x="1117" y="1438"/>
                  </a:lnTo>
                  <a:lnTo>
                    <a:pt x="1119" y="1436"/>
                  </a:lnTo>
                  <a:lnTo>
                    <a:pt x="1126" y="1441"/>
                  </a:lnTo>
                  <a:lnTo>
                    <a:pt x="1132" y="1441"/>
                  </a:lnTo>
                  <a:lnTo>
                    <a:pt x="1144" y="1462"/>
                  </a:lnTo>
                  <a:lnTo>
                    <a:pt x="1145" y="1465"/>
                  </a:lnTo>
                  <a:lnTo>
                    <a:pt x="1153" y="1468"/>
                  </a:lnTo>
                  <a:lnTo>
                    <a:pt x="1157" y="1469"/>
                  </a:lnTo>
                  <a:lnTo>
                    <a:pt x="1162" y="1472"/>
                  </a:lnTo>
                  <a:lnTo>
                    <a:pt x="1174" y="1471"/>
                  </a:lnTo>
                  <a:lnTo>
                    <a:pt x="1176" y="1473"/>
                  </a:lnTo>
                  <a:lnTo>
                    <a:pt x="1177" y="1476"/>
                  </a:lnTo>
                  <a:lnTo>
                    <a:pt x="1179" y="1478"/>
                  </a:lnTo>
                  <a:lnTo>
                    <a:pt x="1178" y="1487"/>
                  </a:lnTo>
                  <a:lnTo>
                    <a:pt x="1181" y="1495"/>
                  </a:lnTo>
                  <a:lnTo>
                    <a:pt x="1193" y="1504"/>
                  </a:lnTo>
                  <a:lnTo>
                    <a:pt x="1199" y="1504"/>
                  </a:lnTo>
                  <a:lnTo>
                    <a:pt x="1202" y="1509"/>
                  </a:lnTo>
                  <a:lnTo>
                    <a:pt x="1203" y="1512"/>
                  </a:lnTo>
                  <a:lnTo>
                    <a:pt x="1209" y="1514"/>
                  </a:lnTo>
                  <a:lnTo>
                    <a:pt x="1214" y="1511"/>
                  </a:lnTo>
                  <a:lnTo>
                    <a:pt x="1216" y="1513"/>
                  </a:lnTo>
                  <a:lnTo>
                    <a:pt x="1218" y="1515"/>
                  </a:lnTo>
                  <a:lnTo>
                    <a:pt x="1215" y="1516"/>
                  </a:lnTo>
                  <a:lnTo>
                    <a:pt x="1204" y="1521"/>
                  </a:lnTo>
                  <a:lnTo>
                    <a:pt x="1183" y="1541"/>
                  </a:lnTo>
                  <a:lnTo>
                    <a:pt x="1177" y="1541"/>
                  </a:lnTo>
                  <a:lnTo>
                    <a:pt x="1174" y="1542"/>
                  </a:lnTo>
                  <a:lnTo>
                    <a:pt x="1183" y="1550"/>
                  </a:lnTo>
                  <a:lnTo>
                    <a:pt x="1201" y="1551"/>
                  </a:lnTo>
                  <a:lnTo>
                    <a:pt x="1203" y="1552"/>
                  </a:lnTo>
                  <a:lnTo>
                    <a:pt x="1191" y="1566"/>
                  </a:lnTo>
                  <a:lnTo>
                    <a:pt x="1190" y="1569"/>
                  </a:lnTo>
                  <a:lnTo>
                    <a:pt x="1192" y="1576"/>
                  </a:lnTo>
                  <a:lnTo>
                    <a:pt x="1190" y="1585"/>
                  </a:lnTo>
                  <a:lnTo>
                    <a:pt x="1194" y="1592"/>
                  </a:lnTo>
                  <a:lnTo>
                    <a:pt x="1195" y="1594"/>
                  </a:lnTo>
                  <a:lnTo>
                    <a:pt x="1205" y="1589"/>
                  </a:lnTo>
                  <a:lnTo>
                    <a:pt x="1214" y="1578"/>
                  </a:lnTo>
                  <a:lnTo>
                    <a:pt x="1221" y="1576"/>
                  </a:lnTo>
                  <a:lnTo>
                    <a:pt x="1222" y="1573"/>
                  </a:lnTo>
                  <a:lnTo>
                    <a:pt x="1237" y="1572"/>
                  </a:lnTo>
                  <a:lnTo>
                    <a:pt x="1242" y="1576"/>
                  </a:lnTo>
                  <a:lnTo>
                    <a:pt x="1251" y="1577"/>
                  </a:lnTo>
                  <a:lnTo>
                    <a:pt x="1253" y="1578"/>
                  </a:lnTo>
                  <a:lnTo>
                    <a:pt x="1251" y="1584"/>
                  </a:lnTo>
                  <a:lnTo>
                    <a:pt x="1257" y="1594"/>
                  </a:lnTo>
                  <a:lnTo>
                    <a:pt x="1258" y="1597"/>
                  </a:lnTo>
                  <a:lnTo>
                    <a:pt x="1291" y="1638"/>
                  </a:lnTo>
                  <a:lnTo>
                    <a:pt x="1292" y="1641"/>
                  </a:lnTo>
                  <a:lnTo>
                    <a:pt x="1303" y="1627"/>
                  </a:lnTo>
                  <a:lnTo>
                    <a:pt x="1305" y="1625"/>
                  </a:lnTo>
                  <a:lnTo>
                    <a:pt x="1328" y="1643"/>
                  </a:lnTo>
                  <a:lnTo>
                    <a:pt x="1330" y="1644"/>
                  </a:lnTo>
                  <a:lnTo>
                    <a:pt x="1329" y="1653"/>
                  </a:lnTo>
                  <a:lnTo>
                    <a:pt x="1328" y="1656"/>
                  </a:lnTo>
                  <a:lnTo>
                    <a:pt x="1324" y="1667"/>
                  </a:lnTo>
                  <a:lnTo>
                    <a:pt x="1342" y="1676"/>
                  </a:lnTo>
                  <a:lnTo>
                    <a:pt x="1345" y="1678"/>
                  </a:lnTo>
                  <a:lnTo>
                    <a:pt x="1349" y="1674"/>
                  </a:lnTo>
                  <a:lnTo>
                    <a:pt x="1352" y="1673"/>
                  </a:lnTo>
                  <a:lnTo>
                    <a:pt x="1363" y="1683"/>
                  </a:lnTo>
                  <a:lnTo>
                    <a:pt x="1366" y="1685"/>
                  </a:lnTo>
                  <a:lnTo>
                    <a:pt x="1372" y="1697"/>
                  </a:lnTo>
                  <a:lnTo>
                    <a:pt x="1374" y="1699"/>
                  </a:lnTo>
                  <a:lnTo>
                    <a:pt x="1376" y="1701"/>
                  </a:lnTo>
                  <a:lnTo>
                    <a:pt x="1378" y="1703"/>
                  </a:lnTo>
                  <a:lnTo>
                    <a:pt x="1378" y="1708"/>
                  </a:lnTo>
                  <a:lnTo>
                    <a:pt x="1378" y="1711"/>
                  </a:lnTo>
                  <a:lnTo>
                    <a:pt x="1360" y="1711"/>
                  </a:lnTo>
                  <a:lnTo>
                    <a:pt x="1349" y="1722"/>
                  </a:lnTo>
                  <a:lnTo>
                    <a:pt x="1350" y="1724"/>
                  </a:lnTo>
                  <a:lnTo>
                    <a:pt x="1353" y="1732"/>
                  </a:lnTo>
                  <a:lnTo>
                    <a:pt x="1353" y="1737"/>
                  </a:lnTo>
                  <a:lnTo>
                    <a:pt x="1352" y="1740"/>
                  </a:lnTo>
                  <a:lnTo>
                    <a:pt x="1353" y="1746"/>
                  </a:lnTo>
                  <a:lnTo>
                    <a:pt x="1352" y="1751"/>
                  </a:lnTo>
                  <a:lnTo>
                    <a:pt x="1348" y="1754"/>
                  </a:lnTo>
                  <a:lnTo>
                    <a:pt x="1348" y="1759"/>
                  </a:lnTo>
                  <a:lnTo>
                    <a:pt x="1343" y="1765"/>
                  </a:lnTo>
                  <a:lnTo>
                    <a:pt x="1341" y="1766"/>
                  </a:lnTo>
                  <a:lnTo>
                    <a:pt x="1340" y="1768"/>
                  </a:lnTo>
                  <a:lnTo>
                    <a:pt x="1337" y="1773"/>
                  </a:lnTo>
                  <a:lnTo>
                    <a:pt x="1346" y="1780"/>
                  </a:lnTo>
                  <a:lnTo>
                    <a:pt x="1347" y="1783"/>
                  </a:lnTo>
                  <a:lnTo>
                    <a:pt x="1339" y="1786"/>
                  </a:lnTo>
                  <a:lnTo>
                    <a:pt x="1334" y="1787"/>
                  </a:lnTo>
                  <a:lnTo>
                    <a:pt x="1332" y="1789"/>
                  </a:lnTo>
                  <a:lnTo>
                    <a:pt x="1328" y="1794"/>
                  </a:lnTo>
                  <a:lnTo>
                    <a:pt x="1325" y="1805"/>
                  </a:lnTo>
                  <a:lnTo>
                    <a:pt x="1339" y="1816"/>
                  </a:lnTo>
                  <a:lnTo>
                    <a:pt x="1338" y="1808"/>
                  </a:lnTo>
                  <a:lnTo>
                    <a:pt x="1340" y="1805"/>
                  </a:lnTo>
                  <a:lnTo>
                    <a:pt x="1360" y="1811"/>
                  </a:lnTo>
                  <a:lnTo>
                    <a:pt x="1362" y="1809"/>
                  </a:lnTo>
                  <a:lnTo>
                    <a:pt x="1365" y="1818"/>
                  </a:lnTo>
                  <a:lnTo>
                    <a:pt x="1373" y="1823"/>
                  </a:lnTo>
                  <a:lnTo>
                    <a:pt x="1378" y="1831"/>
                  </a:lnTo>
                  <a:lnTo>
                    <a:pt x="1378" y="1837"/>
                  </a:lnTo>
                  <a:lnTo>
                    <a:pt x="1390" y="1833"/>
                  </a:lnTo>
                  <a:lnTo>
                    <a:pt x="1404" y="1848"/>
                  </a:lnTo>
                  <a:lnTo>
                    <a:pt x="1407" y="1849"/>
                  </a:lnTo>
                  <a:lnTo>
                    <a:pt x="1411" y="1846"/>
                  </a:lnTo>
                  <a:lnTo>
                    <a:pt x="1411" y="1853"/>
                  </a:lnTo>
                  <a:lnTo>
                    <a:pt x="1411" y="1856"/>
                  </a:lnTo>
                  <a:lnTo>
                    <a:pt x="1418" y="1869"/>
                  </a:lnTo>
                  <a:lnTo>
                    <a:pt x="1418" y="1872"/>
                  </a:lnTo>
                  <a:lnTo>
                    <a:pt x="1423" y="1881"/>
                  </a:lnTo>
                  <a:lnTo>
                    <a:pt x="1422" y="1883"/>
                  </a:lnTo>
                  <a:lnTo>
                    <a:pt x="1416" y="1893"/>
                  </a:lnTo>
                  <a:lnTo>
                    <a:pt x="1414" y="1895"/>
                  </a:lnTo>
                  <a:lnTo>
                    <a:pt x="1421" y="1916"/>
                  </a:lnTo>
                  <a:lnTo>
                    <a:pt x="1429" y="1919"/>
                  </a:lnTo>
                  <a:lnTo>
                    <a:pt x="1431" y="1921"/>
                  </a:lnTo>
                  <a:lnTo>
                    <a:pt x="1437" y="1912"/>
                  </a:lnTo>
                  <a:lnTo>
                    <a:pt x="1445" y="1911"/>
                  </a:lnTo>
                  <a:lnTo>
                    <a:pt x="1451" y="1905"/>
                  </a:lnTo>
                  <a:lnTo>
                    <a:pt x="1451" y="1901"/>
                  </a:lnTo>
                  <a:lnTo>
                    <a:pt x="1454" y="1895"/>
                  </a:lnTo>
                  <a:lnTo>
                    <a:pt x="1456" y="1900"/>
                  </a:lnTo>
                  <a:lnTo>
                    <a:pt x="1459" y="1900"/>
                  </a:lnTo>
                  <a:lnTo>
                    <a:pt x="1459" y="1901"/>
                  </a:lnTo>
                  <a:lnTo>
                    <a:pt x="1460" y="1903"/>
                  </a:lnTo>
                  <a:lnTo>
                    <a:pt x="1457" y="1905"/>
                  </a:lnTo>
                  <a:lnTo>
                    <a:pt x="1461" y="1919"/>
                  </a:lnTo>
                  <a:lnTo>
                    <a:pt x="1466" y="1920"/>
                  </a:lnTo>
                  <a:lnTo>
                    <a:pt x="1479" y="1934"/>
                  </a:lnTo>
                  <a:lnTo>
                    <a:pt x="1479" y="1937"/>
                  </a:lnTo>
                  <a:lnTo>
                    <a:pt x="1482" y="1949"/>
                  </a:lnTo>
                  <a:lnTo>
                    <a:pt x="1483" y="1951"/>
                  </a:lnTo>
                  <a:lnTo>
                    <a:pt x="1482" y="1953"/>
                  </a:lnTo>
                  <a:lnTo>
                    <a:pt x="1481" y="1957"/>
                  </a:lnTo>
                  <a:lnTo>
                    <a:pt x="1479" y="1960"/>
                  </a:lnTo>
                  <a:lnTo>
                    <a:pt x="1460" y="1956"/>
                  </a:lnTo>
                  <a:lnTo>
                    <a:pt x="1458" y="1958"/>
                  </a:lnTo>
                  <a:lnTo>
                    <a:pt x="1457" y="1963"/>
                  </a:lnTo>
                  <a:lnTo>
                    <a:pt x="1453" y="1968"/>
                  </a:lnTo>
                  <a:lnTo>
                    <a:pt x="1453" y="1974"/>
                  </a:lnTo>
                  <a:lnTo>
                    <a:pt x="1445" y="1986"/>
                  </a:lnTo>
                  <a:lnTo>
                    <a:pt x="1446" y="1997"/>
                  </a:lnTo>
                  <a:lnTo>
                    <a:pt x="1448" y="2001"/>
                  </a:lnTo>
                  <a:lnTo>
                    <a:pt x="1448" y="2004"/>
                  </a:lnTo>
                  <a:lnTo>
                    <a:pt x="1446" y="2003"/>
                  </a:lnTo>
                  <a:lnTo>
                    <a:pt x="1435" y="2008"/>
                  </a:lnTo>
                  <a:lnTo>
                    <a:pt x="1433" y="2008"/>
                  </a:lnTo>
                  <a:lnTo>
                    <a:pt x="1430" y="2006"/>
                  </a:lnTo>
                  <a:lnTo>
                    <a:pt x="1431" y="2001"/>
                  </a:lnTo>
                  <a:lnTo>
                    <a:pt x="1425" y="2002"/>
                  </a:lnTo>
                  <a:lnTo>
                    <a:pt x="1409" y="1999"/>
                  </a:lnTo>
                  <a:lnTo>
                    <a:pt x="1404" y="2005"/>
                  </a:lnTo>
                  <a:lnTo>
                    <a:pt x="1399" y="2008"/>
                  </a:lnTo>
                  <a:lnTo>
                    <a:pt x="1402" y="2025"/>
                  </a:lnTo>
                  <a:lnTo>
                    <a:pt x="1401" y="2030"/>
                  </a:lnTo>
                  <a:lnTo>
                    <a:pt x="1400" y="2033"/>
                  </a:lnTo>
                  <a:lnTo>
                    <a:pt x="1393" y="2036"/>
                  </a:lnTo>
                  <a:lnTo>
                    <a:pt x="1391" y="2035"/>
                  </a:lnTo>
                  <a:lnTo>
                    <a:pt x="1385" y="2033"/>
                  </a:lnTo>
                  <a:lnTo>
                    <a:pt x="1382" y="2033"/>
                  </a:lnTo>
                  <a:lnTo>
                    <a:pt x="1379" y="2033"/>
                  </a:lnTo>
                  <a:lnTo>
                    <a:pt x="1370" y="2033"/>
                  </a:lnTo>
                  <a:lnTo>
                    <a:pt x="1366" y="2041"/>
                  </a:lnTo>
                  <a:lnTo>
                    <a:pt x="1363" y="2068"/>
                  </a:lnTo>
                  <a:lnTo>
                    <a:pt x="1362" y="2071"/>
                  </a:lnTo>
                  <a:lnTo>
                    <a:pt x="1364" y="2072"/>
                  </a:lnTo>
                  <a:lnTo>
                    <a:pt x="1366" y="2074"/>
                  </a:lnTo>
                  <a:lnTo>
                    <a:pt x="1364" y="2079"/>
                  </a:lnTo>
                  <a:lnTo>
                    <a:pt x="1378" y="2079"/>
                  </a:lnTo>
                  <a:lnTo>
                    <a:pt x="1381" y="2083"/>
                  </a:lnTo>
                  <a:lnTo>
                    <a:pt x="1381" y="2085"/>
                  </a:lnTo>
                  <a:lnTo>
                    <a:pt x="1381" y="2091"/>
                  </a:lnTo>
                  <a:lnTo>
                    <a:pt x="1380" y="2095"/>
                  </a:lnTo>
                  <a:lnTo>
                    <a:pt x="1382" y="2097"/>
                  </a:lnTo>
                  <a:lnTo>
                    <a:pt x="1383" y="2100"/>
                  </a:lnTo>
                  <a:lnTo>
                    <a:pt x="1373" y="2107"/>
                  </a:lnTo>
                  <a:lnTo>
                    <a:pt x="1371" y="2110"/>
                  </a:lnTo>
                  <a:lnTo>
                    <a:pt x="1373" y="2115"/>
                  </a:lnTo>
                  <a:lnTo>
                    <a:pt x="1375" y="2117"/>
                  </a:lnTo>
                  <a:lnTo>
                    <a:pt x="1373" y="2119"/>
                  </a:lnTo>
                  <a:lnTo>
                    <a:pt x="1369" y="2120"/>
                  </a:lnTo>
                  <a:lnTo>
                    <a:pt x="1370" y="2122"/>
                  </a:lnTo>
                  <a:lnTo>
                    <a:pt x="1369" y="2129"/>
                  </a:lnTo>
                  <a:lnTo>
                    <a:pt x="1374" y="2136"/>
                  </a:lnTo>
                  <a:lnTo>
                    <a:pt x="1376" y="2145"/>
                  </a:lnTo>
                  <a:lnTo>
                    <a:pt x="1375" y="2148"/>
                  </a:lnTo>
                  <a:lnTo>
                    <a:pt x="1374" y="2151"/>
                  </a:lnTo>
                  <a:lnTo>
                    <a:pt x="1365" y="2155"/>
                  </a:lnTo>
                  <a:lnTo>
                    <a:pt x="1360" y="2153"/>
                  </a:lnTo>
                  <a:lnTo>
                    <a:pt x="1358" y="2153"/>
                  </a:lnTo>
                  <a:lnTo>
                    <a:pt x="1355" y="2154"/>
                  </a:lnTo>
                  <a:lnTo>
                    <a:pt x="1355" y="2157"/>
                  </a:lnTo>
                  <a:lnTo>
                    <a:pt x="1352" y="2161"/>
                  </a:lnTo>
                  <a:lnTo>
                    <a:pt x="1349" y="2162"/>
                  </a:lnTo>
                  <a:lnTo>
                    <a:pt x="1338" y="2162"/>
                  </a:lnTo>
                  <a:lnTo>
                    <a:pt x="1329" y="2165"/>
                  </a:lnTo>
                  <a:lnTo>
                    <a:pt x="1324" y="2164"/>
                  </a:lnTo>
                  <a:lnTo>
                    <a:pt x="1322" y="2164"/>
                  </a:lnTo>
                  <a:lnTo>
                    <a:pt x="1319" y="2167"/>
                  </a:lnTo>
                  <a:lnTo>
                    <a:pt x="1311" y="2151"/>
                  </a:lnTo>
                  <a:lnTo>
                    <a:pt x="1310" y="2141"/>
                  </a:lnTo>
                  <a:lnTo>
                    <a:pt x="1305" y="2139"/>
                  </a:lnTo>
                  <a:lnTo>
                    <a:pt x="1302" y="2137"/>
                  </a:lnTo>
                  <a:lnTo>
                    <a:pt x="1300" y="2136"/>
                  </a:lnTo>
                  <a:lnTo>
                    <a:pt x="1299" y="2140"/>
                  </a:lnTo>
                  <a:lnTo>
                    <a:pt x="1279" y="2166"/>
                  </a:lnTo>
                  <a:lnTo>
                    <a:pt x="1267" y="2167"/>
                  </a:lnTo>
                  <a:lnTo>
                    <a:pt x="1265" y="2164"/>
                  </a:lnTo>
                  <a:lnTo>
                    <a:pt x="1263" y="2164"/>
                  </a:lnTo>
                  <a:lnTo>
                    <a:pt x="1251" y="2158"/>
                  </a:lnTo>
                  <a:lnTo>
                    <a:pt x="1249" y="2160"/>
                  </a:lnTo>
                  <a:lnTo>
                    <a:pt x="1243" y="2167"/>
                  </a:lnTo>
                  <a:lnTo>
                    <a:pt x="1228" y="2171"/>
                  </a:lnTo>
                  <a:lnTo>
                    <a:pt x="1222" y="2171"/>
                  </a:lnTo>
                  <a:lnTo>
                    <a:pt x="1215" y="2167"/>
                  </a:lnTo>
                  <a:lnTo>
                    <a:pt x="1206" y="2170"/>
                  </a:lnTo>
                  <a:lnTo>
                    <a:pt x="1204" y="2185"/>
                  </a:lnTo>
                  <a:lnTo>
                    <a:pt x="1202" y="2188"/>
                  </a:lnTo>
                  <a:lnTo>
                    <a:pt x="1204" y="2192"/>
                  </a:lnTo>
                  <a:lnTo>
                    <a:pt x="1206" y="2192"/>
                  </a:lnTo>
                  <a:lnTo>
                    <a:pt x="1205" y="2195"/>
                  </a:lnTo>
                  <a:lnTo>
                    <a:pt x="1196" y="2203"/>
                  </a:lnTo>
                  <a:lnTo>
                    <a:pt x="1189" y="2216"/>
                  </a:lnTo>
                  <a:lnTo>
                    <a:pt x="1189" y="2231"/>
                  </a:lnTo>
                  <a:lnTo>
                    <a:pt x="1184" y="2232"/>
                  </a:lnTo>
                  <a:lnTo>
                    <a:pt x="1181" y="2240"/>
                  </a:lnTo>
                  <a:lnTo>
                    <a:pt x="1179" y="2242"/>
                  </a:lnTo>
                  <a:lnTo>
                    <a:pt x="1171" y="2238"/>
                  </a:lnTo>
                  <a:lnTo>
                    <a:pt x="1171" y="2232"/>
                  </a:lnTo>
                  <a:lnTo>
                    <a:pt x="1168" y="2228"/>
                  </a:lnTo>
                  <a:lnTo>
                    <a:pt x="1165" y="2226"/>
                  </a:lnTo>
                  <a:lnTo>
                    <a:pt x="1159" y="2226"/>
                  </a:lnTo>
                  <a:lnTo>
                    <a:pt x="1155" y="2230"/>
                  </a:lnTo>
                  <a:lnTo>
                    <a:pt x="1149" y="2230"/>
                  </a:lnTo>
                  <a:lnTo>
                    <a:pt x="1133" y="2247"/>
                  </a:lnTo>
                  <a:lnTo>
                    <a:pt x="1133" y="2253"/>
                  </a:lnTo>
                  <a:lnTo>
                    <a:pt x="1130" y="2254"/>
                  </a:lnTo>
                  <a:lnTo>
                    <a:pt x="1120" y="2258"/>
                  </a:lnTo>
                  <a:lnTo>
                    <a:pt x="1111" y="2243"/>
                  </a:lnTo>
                  <a:lnTo>
                    <a:pt x="1111" y="2237"/>
                  </a:lnTo>
                  <a:lnTo>
                    <a:pt x="1119" y="2220"/>
                  </a:lnTo>
                  <a:lnTo>
                    <a:pt x="1120" y="2218"/>
                  </a:lnTo>
                  <a:lnTo>
                    <a:pt x="1113" y="2220"/>
                  </a:lnTo>
                  <a:lnTo>
                    <a:pt x="1111" y="2222"/>
                  </a:lnTo>
                  <a:lnTo>
                    <a:pt x="1110" y="2223"/>
                  </a:lnTo>
                  <a:lnTo>
                    <a:pt x="1108" y="2223"/>
                  </a:lnTo>
                  <a:lnTo>
                    <a:pt x="1108" y="2220"/>
                  </a:lnTo>
                  <a:lnTo>
                    <a:pt x="1092" y="2202"/>
                  </a:lnTo>
                  <a:lnTo>
                    <a:pt x="1078" y="2195"/>
                  </a:lnTo>
                  <a:lnTo>
                    <a:pt x="1070" y="2194"/>
                  </a:lnTo>
                  <a:lnTo>
                    <a:pt x="1069" y="2192"/>
                  </a:lnTo>
                  <a:lnTo>
                    <a:pt x="1070" y="2189"/>
                  </a:lnTo>
                  <a:lnTo>
                    <a:pt x="1071" y="2168"/>
                  </a:lnTo>
                  <a:lnTo>
                    <a:pt x="1068" y="2169"/>
                  </a:lnTo>
                  <a:lnTo>
                    <a:pt x="1060" y="2171"/>
                  </a:lnTo>
                  <a:lnTo>
                    <a:pt x="1058" y="2180"/>
                  </a:lnTo>
                  <a:lnTo>
                    <a:pt x="1047" y="2195"/>
                  </a:lnTo>
                  <a:lnTo>
                    <a:pt x="1042" y="2198"/>
                  </a:lnTo>
                  <a:lnTo>
                    <a:pt x="1036" y="2196"/>
                  </a:lnTo>
                  <a:lnTo>
                    <a:pt x="1035" y="2195"/>
                  </a:lnTo>
                  <a:lnTo>
                    <a:pt x="1030" y="2195"/>
                  </a:lnTo>
                  <a:lnTo>
                    <a:pt x="1027" y="2190"/>
                  </a:lnTo>
                  <a:lnTo>
                    <a:pt x="1018" y="2190"/>
                  </a:lnTo>
                  <a:lnTo>
                    <a:pt x="1006" y="2183"/>
                  </a:lnTo>
                  <a:lnTo>
                    <a:pt x="1002" y="2183"/>
                  </a:lnTo>
                  <a:lnTo>
                    <a:pt x="997" y="2181"/>
                  </a:lnTo>
                  <a:lnTo>
                    <a:pt x="993" y="2176"/>
                  </a:lnTo>
                  <a:lnTo>
                    <a:pt x="998" y="2158"/>
                  </a:lnTo>
                  <a:lnTo>
                    <a:pt x="983" y="2160"/>
                  </a:lnTo>
                  <a:lnTo>
                    <a:pt x="984" y="2148"/>
                  </a:lnTo>
                  <a:lnTo>
                    <a:pt x="982" y="2146"/>
                  </a:lnTo>
                  <a:lnTo>
                    <a:pt x="970" y="2154"/>
                  </a:lnTo>
                  <a:lnTo>
                    <a:pt x="967" y="2155"/>
                  </a:lnTo>
                  <a:lnTo>
                    <a:pt x="966" y="2161"/>
                  </a:lnTo>
                  <a:lnTo>
                    <a:pt x="962" y="2165"/>
                  </a:lnTo>
                  <a:lnTo>
                    <a:pt x="947" y="2167"/>
                  </a:lnTo>
                  <a:lnTo>
                    <a:pt x="948" y="2164"/>
                  </a:lnTo>
                  <a:lnTo>
                    <a:pt x="939" y="2156"/>
                  </a:lnTo>
                  <a:lnTo>
                    <a:pt x="938" y="2151"/>
                  </a:lnTo>
                  <a:lnTo>
                    <a:pt x="939" y="2148"/>
                  </a:lnTo>
                  <a:lnTo>
                    <a:pt x="944" y="2144"/>
                  </a:lnTo>
                  <a:lnTo>
                    <a:pt x="943" y="2136"/>
                  </a:lnTo>
                  <a:lnTo>
                    <a:pt x="947" y="2132"/>
                  </a:lnTo>
                  <a:lnTo>
                    <a:pt x="947" y="2129"/>
                  </a:lnTo>
                  <a:lnTo>
                    <a:pt x="943" y="2126"/>
                  </a:lnTo>
                  <a:lnTo>
                    <a:pt x="941" y="2128"/>
                  </a:lnTo>
                  <a:lnTo>
                    <a:pt x="943" y="2119"/>
                  </a:lnTo>
                  <a:lnTo>
                    <a:pt x="939" y="2102"/>
                  </a:lnTo>
                  <a:lnTo>
                    <a:pt x="936" y="2101"/>
                  </a:lnTo>
                  <a:lnTo>
                    <a:pt x="931" y="2099"/>
                  </a:lnTo>
                  <a:lnTo>
                    <a:pt x="927" y="2102"/>
                  </a:lnTo>
                  <a:lnTo>
                    <a:pt x="919" y="2104"/>
                  </a:lnTo>
                  <a:lnTo>
                    <a:pt x="917" y="2099"/>
                  </a:lnTo>
                  <a:lnTo>
                    <a:pt x="914" y="2098"/>
                  </a:lnTo>
                  <a:lnTo>
                    <a:pt x="916" y="2097"/>
                  </a:lnTo>
                  <a:lnTo>
                    <a:pt x="917" y="2091"/>
                  </a:lnTo>
                  <a:lnTo>
                    <a:pt x="914" y="2090"/>
                  </a:lnTo>
                  <a:lnTo>
                    <a:pt x="926" y="2083"/>
                  </a:lnTo>
                  <a:lnTo>
                    <a:pt x="929" y="2081"/>
                  </a:lnTo>
                  <a:lnTo>
                    <a:pt x="931" y="2080"/>
                  </a:lnTo>
                  <a:lnTo>
                    <a:pt x="936" y="2078"/>
                  </a:lnTo>
                  <a:lnTo>
                    <a:pt x="954" y="2064"/>
                  </a:lnTo>
                  <a:lnTo>
                    <a:pt x="958" y="2051"/>
                  </a:lnTo>
                  <a:lnTo>
                    <a:pt x="956" y="2050"/>
                  </a:lnTo>
                  <a:lnTo>
                    <a:pt x="952" y="2046"/>
                  </a:lnTo>
                  <a:lnTo>
                    <a:pt x="952" y="2047"/>
                  </a:lnTo>
                  <a:lnTo>
                    <a:pt x="952" y="2044"/>
                  </a:lnTo>
                  <a:lnTo>
                    <a:pt x="945" y="2041"/>
                  </a:lnTo>
                  <a:lnTo>
                    <a:pt x="938" y="2033"/>
                  </a:lnTo>
                  <a:lnTo>
                    <a:pt x="938" y="2021"/>
                  </a:lnTo>
                  <a:lnTo>
                    <a:pt x="933" y="2011"/>
                  </a:lnTo>
                  <a:lnTo>
                    <a:pt x="927" y="2011"/>
                  </a:lnTo>
                  <a:lnTo>
                    <a:pt x="917" y="2007"/>
                  </a:lnTo>
                  <a:lnTo>
                    <a:pt x="917" y="1993"/>
                  </a:lnTo>
                  <a:lnTo>
                    <a:pt x="914" y="1989"/>
                  </a:lnTo>
                  <a:lnTo>
                    <a:pt x="912" y="1987"/>
                  </a:lnTo>
                  <a:lnTo>
                    <a:pt x="910" y="1985"/>
                  </a:lnTo>
                  <a:lnTo>
                    <a:pt x="903" y="1968"/>
                  </a:lnTo>
                  <a:lnTo>
                    <a:pt x="902" y="1965"/>
                  </a:lnTo>
                  <a:lnTo>
                    <a:pt x="896" y="1963"/>
                  </a:lnTo>
                  <a:lnTo>
                    <a:pt x="885" y="1966"/>
                  </a:lnTo>
                  <a:lnTo>
                    <a:pt x="875" y="1987"/>
                  </a:lnTo>
                  <a:lnTo>
                    <a:pt x="873" y="1986"/>
                  </a:lnTo>
                  <a:lnTo>
                    <a:pt x="861" y="1978"/>
                  </a:lnTo>
                  <a:lnTo>
                    <a:pt x="858" y="1973"/>
                  </a:lnTo>
                  <a:lnTo>
                    <a:pt x="858" y="1970"/>
                  </a:lnTo>
                  <a:lnTo>
                    <a:pt x="868" y="1963"/>
                  </a:lnTo>
                  <a:lnTo>
                    <a:pt x="878" y="1947"/>
                  </a:lnTo>
                  <a:lnTo>
                    <a:pt x="877" y="1944"/>
                  </a:lnTo>
                  <a:lnTo>
                    <a:pt x="873" y="1937"/>
                  </a:lnTo>
                  <a:lnTo>
                    <a:pt x="866" y="1931"/>
                  </a:lnTo>
                  <a:lnTo>
                    <a:pt x="851" y="1929"/>
                  </a:lnTo>
                  <a:lnTo>
                    <a:pt x="846" y="1932"/>
                  </a:lnTo>
                  <a:lnTo>
                    <a:pt x="840" y="1930"/>
                  </a:lnTo>
                  <a:lnTo>
                    <a:pt x="837" y="1930"/>
                  </a:lnTo>
                  <a:lnTo>
                    <a:pt x="832" y="1927"/>
                  </a:lnTo>
                  <a:lnTo>
                    <a:pt x="831" y="1922"/>
                  </a:lnTo>
                  <a:lnTo>
                    <a:pt x="836" y="1912"/>
                  </a:lnTo>
                  <a:lnTo>
                    <a:pt x="843" y="1907"/>
                  </a:lnTo>
                  <a:lnTo>
                    <a:pt x="837" y="1901"/>
                  </a:lnTo>
                  <a:lnTo>
                    <a:pt x="832" y="1890"/>
                  </a:lnTo>
                  <a:lnTo>
                    <a:pt x="829" y="1891"/>
                  </a:lnTo>
                  <a:lnTo>
                    <a:pt x="809" y="1894"/>
                  </a:lnTo>
                  <a:lnTo>
                    <a:pt x="791" y="1891"/>
                  </a:lnTo>
                  <a:lnTo>
                    <a:pt x="789" y="1889"/>
                  </a:lnTo>
                  <a:lnTo>
                    <a:pt x="781" y="1881"/>
                  </a:lnTo>
                  <a:lnTo>
                    <a:pt x="780" y="1879"/>
                  </a:lnTo>
                  <a:lnTo>
                    <a:pt x="763" y="1886"/>
                  </a:lnTo>
                  <a:lnTo>
                    <a:pt x="748" y="1878"/>
                  </a:lnTo>
                  <a:lnTo>
                    <a:pt x="733" y="1879"/>
                  </a:lnTo>
                  <a:lnTo>
                    <a:pt x="731" y="1877"/>
                  </a:lnTo>
                  <a:lnTo>
                    <a:pt x="730" y="1873"/>
                  </a:lnTo>
                  <a:lnTo>
                    <a:pt x="727" y="1874"/>
                  </a:lnTo>
                  <a:lnTo>
                    <a:pt x="707" y="1876"/>
                  </a:lnTo>
                  <a:lnTo>
                    <a:pt x="699" y="1888"/>
                  </a:lnTo>
                  <a:lnTo>
                    <a:pt x="694" y="1890"/>
                  </a:lnTo>
                  <a:lnTo>
                    <a:pt x="693" y="1893"/>
                  </a:lnTo>
                  <a:lnTo>
                    <a:pt x="689" y="1897"/>
                  </a:lnTo>
                  <a:lnTo>
                    <a:pt x="683" y="1896"/>
                  </a:lnTo>
                  <a:lnTo>
                    <a:pt x="683" y="1899"/>
                  </a:lnTo>
                  <a:lnTo>
                    <a:pt x="687" y="1910"/>
                  </a:lnTo>
                  <a:lnTo>
                    <a:pt x="695" y="1914"/>
                  </a:lnTo>
                  <a:lnTo>
                    <a:pt x="698" y="1926"/>
                  </a:lnTo>
                  <a:lnTo>
                    <a:pt x="696" y="1928"/>
                  </a:lnTo>
                  <a:lnTo>
                    <a:pt x="694" y="1929"/>
                  </a:lnTo>
                  <a:lnTo>
                    <a:pt x="681" y="1928"/>
                  </a:lnTo>
                  <a:lnTo>
                    <a:pt x="673" y="1931"/>
                  </a:lnTo>
                  <a:lnTo>
                    <a:pt x="660" y="1930"/>
                  </a:lnTo>
                  <a:lnTo>
                    <a:pt x="632" y="1941"/>
                  </a:lnTo>
                  <a:lnTo>
                    <a:pt x="627" y="1938"/>
                  </a:lnTo>
                  <a:lnTo>
                    <a:pt x="624" y="1937"/>
                  </a:lnTo>
                  <a:lnTo>
                    <a:pt x="614" y="1931"/>
                  </a:lnTo>
                  <a:lnTo>
                    <a:pt x="600" y="1937"/>
                  </a:lnTo>
                  <a:lnTo>
                    <a:pt x="587" y="1938"/>
                  </a:lnTo>
                  <a:lnTo>
                    <a:pt x="573" y="1943"/>
                  </a:lnTo>
                  <a:lnTo>
                    <a:pt x="553" y="1938"/>
                  </a:lnTo>
                  <a:lnTo>
                    <a:pt x="549" y="1945"/>
                  </a:lnTo>
                  <a:lnTo>
                    <a:pt x="545" y="1950"/>
                  </a:lnTo>
                  <a:lnTo>
                    <a:pt x="546" y="1953"/>
                  </a:lnTo>
                  <a:lnTo>
                    <a:pt x="547" y="1959"/>
                  </a:lnTo>
                  <a:lnTo>
                    <a:pt x="542" y="1970"/>
                  </a:lnTo>
                  <a:lnTo>
                    <a:pt x="540" y="1969"/>
                  </a:lnTo>
                  <a:lnTo>
                    <a:pt x="531" y="1973"/>
                  </a:lnTo>
                  <a:lnTo>
                    <a:pt x="522" y="1971"/>
                  </a:lnTo>
                  <a:lnTo>
                    <a:pt x="515" y="1967"/>
                  </a:lnTo>
                  <a:lnTo>
                    <a:pt x="501" y="1951"/>
                  </a:lnTo>
                  <a:lnTo>
                    <a:pt x="501" y="1948"/>
                  </a:lnTo>
                  <a:lnTo>
                    <a:pt x="503" y="1939"/>
                  </a:lnTo>
                  <a:lnTo>
                    <a:pt x="502" y="1931"/>
                  </a:lnTo>
                  <a:lnTo>
                    <a:pt x="499" y="1931"/>
                  </a:lnTo>
                  <a:lnTo>
                    <a:pt x="487" y="1931"/>
                  </a:lnTo>
                  <a:lnTo>
                    <a:pt x="484" y="1935"/>
                  </a:lnTo>
                  <a:lnTo>
                    <a:pt x="484" y="1938"/>
                  </a:lnTo>
                  <a:lnTo>
                    <a:pt x="489" y="1941"/>
                  </a:lnTo>
                  <a:lnTo>
                    <a:pt x="491" y="1953"/>
                  </a:lnTo>
                  <a:lnTo>
                    <a:pt x="487" y="1957"/>
                  </a:lnTo>
                  <a:lnTo>
                    <a:pt x="478" y="1959"/>
                  </a:lnTo>
                  <a:lnTo>
                    <a:pt x="478" y="1947"/>
                  </a:lnTo>
                  <a:lnTo>
                    <a:pt x="467" y="1942"/>
                  </a:lnTo>
                  <a:lnTo>
                    <a:pt x="465" y="1944"/>
                  </a:lnTo>
                  <a:lnTo>
                    <a:pt x="453" y="1956"/>
                  </a:lnTo>
                  <a:lnTo>
                    <a:pt x="453" y="1962"/>
                  </a:lnTo>
                  <a:lnTo>
                    <a:pt x="450" y="1962"/>
                  </a:lnTo>
                  <a:lnTo>
                    <a:pt x="441" y="1968"/>
                  </a:lnTo>
                  <a:lnTo>
                    <a:pt x="436" y="1971"/>
                  </a:lnTo>
                  <a:lnTo>
                    <a:pt x="425" y="1971"/>
                  </a:lnTo>
                  <a:lnTo>
                    <a:pt x="424" y="1959"/>
                  </a:lnTo>
                  <a:lnTo>
                    <a:pt x="422" y="1957"/>
                  </a:lnTo>
                  <a:lnTo>
                    <a:pt x="405" y="1956"/>
                  </a:lnTo>
                  <a:lnTo>
                    <a:pt x="402" y="1970"/>
                  </a:lnTo>
                  <a:lnTo>
                    <a:pt x="397" y="1973"/>
                  </a:lnTo>
                  <a:lnTo>
                    <a:pt x="389" y="1968"/>
                  </a:lnTo>
                  <a:lnTo>
                    <a:pt x="384" y="1971"/>
                  </a:lnTo>
                  <a:lnTo>
                    <a:pt x="381" y="1971"/>
                  </a:lnTo>
                  <a:lnTo>
                    <a:pt x="372" y="1960"/>
                  </a:lnTo>
                  <a:lnTo>
                    <a:pt x="370" y="1961"/>
                  </a:lnTo>
                  <a:lnTo>
                    <a:pt x="361" y="1970"/>
                  </a:lnTo>
                  <a:lnTo>
                    <a:pt x="359" y="1970"/>
                  </a:lnTo>
                  <a:lnTo>
                    <a:pt x="356" y="1969"/>
                  </a:lnTo>
                  <a:lnTo>
                    <a:pt x="347" y="1966"/>
                  </a:lnTo>
                  <a:lnTo>
                    <a:pt x="340" y="1969"/>
                  </a:lnTo>
                  <a:lnTo>
                    <a:pt x="326" y="1968"/>
                  </a:lnTo>
                  <a:lnTo>
                    <a:pt x="324" y="1969"/>
                  </a:lnTo>
                  <a:lnTo>
                    <a:pt x="321" y="1973"/>
                  </a:lnTo>
                  <a:lnTo>
                    <a:pt x="319" y="1972"/>
                  </a:lnTo>
                  <a:lnTo>
                    <a:pt x="314" y="1974"/>
                  </a:lnTo>
                  <a:lnTo>
                    <a:pt x="308" y="1973"/>
                  </a:lnTo>
                  <a:lnTo>
                    <a:pt x="307" y="1972"/>
                  </a:lnTo>
                  <a:lnTo>
                    <a:pt x="312" y="1964"/>
                  </a:lnTo>
                  <a:lnTo>
                    <a:pt x="313" y="1946"/>
                  </a:lnTo>
                  <a:lnTo>
                    <a:pt x="318" y="1931"/>
                  </a:lnTo>
                  <a:lnTo>
                    <a:pt x="312" y="1918"/>
                  </a:lnTo>
                  <a:lnTo>
                    <a:pt x="311" y="1915"/>
                  </a:lnTo>
                  <a:lnTo>
                    <a:pt x="307" y="1911"/>
                  </a:lnTo>
                  <a:lnTo>
                    <a:pt x="301" y="1910"/>
                  </a:lnTo>
                  <a:lnTo>
                    <a:pt x="299" y="1913"/>
                  </a:lnTo>
                  <a:lnTo>
                    <a:pt x="298" y="1927"/>
                  </a:lnTo>
                  <a:lnTo>
                    <a:pt x="287" y="1931"/>
                  </a:lnTo>
                  <a:lnTo>
                    <a:pt x="288" y="1929"/>
                  </a:lnTo>
                  <a:lnTo>
                    <a:pt x="286" y="1925"/>
                  </a:lnTo>
                  <a:lnTo>
                    <a:pt x="280" y="1925"/>
                  </a:lnTo>
                  <a:lnTo>
                    <a:pt x="280" y="1923"/>
                  </a:lnTo>
                  <a:lnTo>
                    <a:pt x="274" y="1908"/>
                  </a:lnTo>
                  <a:lnTo>
                    <a:pt x="277" y="1908"/>
                  </a:lnTo>
                  <a:lnTo>
                    <a:pt x="287" y="1906"/>
                  </a:lnTo>
                  <a:lnTo>
                    <a:pt x="292" y="1908"/>
                  </a:lnTo>
                  <a:lnTo>
                    <a:pt x="292" y="1905"/>
                  </a:lnTo>
                  <a:lnTo>
                    <a:pt x="291" y="1896"/>
                  </a:lnTo>
                  <a:lnTo>
                    <a:pt x="278" y="1885"/>
                  </a:lnTo>
                  <a:lnTo>
                    <a:pt x="276" y="1880"/>
                  </a:lnTo>
                  <a:lnTo>
                    <a:pt x="273" y="1880"/>
                  </a:lnTo>
                  <a:lnTo>
                    <a:pt x="269" y="1880"/>
                  </a:lnTo>
                  <a:lnTo>
                    <a:pt x="267" y="1877"/>
                  </a:lnTo>
                  <a:lnTo>
                    <a:pt x="263" y="1873"/>
                  </a:lnTo>
                  <a:lnTo>
                    <a:pt x="265" y="1872"/>
                  </a:lnTo>
                  <a:lnTo>
                    <a:pt x="265" y="1856"/>
                  </a:lnTo>
                  <a:lnTo>
                    <a:pt x="263" y="1854"/>
                  </a:lnTo>
                  <a:lnTo>
                    <a:pt x="253" y="1840"/>
                  </a:lnTo>
                  <a:lnTo>
                    <a:pt x="248" y="1836"/>
                  </a:lnTo>
                  <a:lnTo>
                    <a:pt x="248" y="1833"/>
                  </a:lnTo>
                  <a:lnTo>
                    <a:pt x="252" y="1824"/>
                  </a:lnTo>
                  <a:lnTo>
                    <a:pt x="251" y="1821"/>
                  </a:lnTo>
                  <a:lnTo>
                    <a:pt x="250" y="1818"/>
                  </a:lnTo>
                  <a:lnTo>
                    <a:pt x="248" y="1816"/>
                  </a:lnTo>
                  <a:lnTo>
                    <a:pt x="244" y="1809"/>
                  </a:lnTo>
                  <a:lnTo>
                    <a:pt x="238" y="1807"/>
                  </a:lnTo>
                  <a:lnTo>
                    <a:pt x="234" y="1799"/>
                  </a:lnTo>
                  <a:lnTo>
                    <a:pt x="230" y="1796"/>
                  </a:lnTo>
                  <a:lnTo>
                    <a:pt x="227" y="1797"/>
                  </a:lnTo>
                  <a:lnTo>
                    <a:pt x="221" y="1802"/>
                  </a:lnTo>
                  <a:lnTo>
                    <a:pt x="214" y="1797"/>
                  </a:lnTo>
                  <a:lnTo>
                    <a:pt x="213" y="1791"/>
                  </a:lnTo>
                  <a:lnTo>
                    <a:pt x="214" y="1788"/>
                  </a:lnTo>
                  <a:lnTo>
                    <a:pt x="221" y="1779"/>
                  </a:lnTo>
                  <a:lnTo>
                    <a:pt x="216" y="1766"/>
                  </a:lnTo>
                  <a:lnTo>
                    <a:pt x="213" y="1764"/>
                  </a:lnTo>
                  <a:lnTo>
                    <a:pt x="199" y="1760"/>
                  </a:lnTo>
                  <a:lnTo>
                    <a:pt x="202" y="1774"/>
                  </a:lnTo>
                  <a:lnTo>
                    <a:pt x="193" y="1785"/>
                  </a:lnTo>
                  <a:lnTo>
                    <a:pt x="189" y="1783"/>
                  </a:lnTo>
                  <a:lnTo>
                    <a:pt x="186" y="1777"/>
                  </a:lnTo>
                  <a:lnTo>
                    <a:pt x="186" y="1780"/>
                  </a:lnTo>
                  <a:lnTo>
                    <a:pt x="184" y="1785"/>
                  </a:lnTo>
                  <a:lnTo>
                    <a:pt x="171" y="1791"/>
                  </a:lnTo>
                  <a:lnTo>
                    <a:pt x="170" y="1788"/>
                  </a:lnTo>
                  <a:lnTo>
                    <a:pt x="166" y="1773"/>
                  </a:lnTo>
                  <a:lnTo>
                    <a:pt x="160" y="1766"/>
                  </a:lnTo>
                  <a:lnTo>
                    <a:pt x="159" y="1764"/>
                  </a:lnTo>
                  <a:lnTo>
                    <a:pt x="154" y="1752"/>
                  </a:lnTo>
                  <a:lnTo>
                    <a:pt x="151" y="1750"/>
                  </a:lnTo>
                  <a:lnTo>
                    <a:pt x="144" y="1746"/>
                  </a:lnTo>
                  <a:lnTo>
                    <a:pt x="127" y="1757"/>
                  </a:lnTo>
                  <a:lnTo>
                    <a:pt x="125" y="1756"/>
                  </a:lnTo>
                  <a:lnTo>
                    <a:pt x="116" y="1749"/>
                  </a:lnTo>
                  <a:lnTo>
                    <a:pt x="118" y="1747"/>
                  </a:lnTo>
                  <a:lnTo>
                    <a:pt x="135" y="1729"/>
                  </a:lnTo>
                  <a:lnTo>
                    <a:pt x="142" y="1716"/>
                  </a:lnTo>
                  <a:lnTo>
                    <a:pt x="141" y="1714"/>
                  </a:lnTo>
                  <a:lnTo>
                    <a:pt x="134" y="1711"/>
                  </a:lnTo>
                  <a:lnTo>
                    <a:pt x="132" y="1712"/>
                  </a:lnTo>
                  <a:lnTo>
                    <a:pt x="131" y="1711"/>
                  </a:lnTo>
                  <a:lnTo>
                    <a:pt x="130" y="1708"/>
                  </a:lnTo>
                  <a:lnTo>
                    <a:pt x="144" y="1690"/>
                  </a:lnTo>
                  <a:lnTo>
                    <a:pt x="144" y="1687"/>
                  </a:lnTo>
                  <a:lnTo>
                    <a:pt x="143" y="1685"/>
                  </a:lnTo>
                  <a:lnTo>
                    <a:pt x="138" y="1675"/>
                  </a:lnTo>
                  <a:lnTo>
                    <a:pt x="135" y="1674"/>
                  </a:lnTo>
                  <a:lnTo>
                    <a:pt x="119" y="1667"/>
                  </a:lnTo>
                  <a:lnTo>
                    <a:pt x="121" y="1653"/>
                  </a:lnTo>
                  <a:lnTo>
                    <a:pt x="107" y="1642"/>
                  </a:lnTo>
                  <a:lnTo>
                    <a:pt x="107" y="1633"/>
                  </a:lnTo>
                  <a:lnTo>
                    <a:pt x="104" y="1634"/>
                  </a:lnTo>
                  <a:lnTo>
                    <a:pt x="95" y="1634"/>
                  </a:lnTo>
                  <a:lnTo>
                    <a:pt x="95" y="1632"/>
                  </a:lnTo>
                  <a:lnTo>
                    <a:pt x="96" y="1622"/>
                  </a:lnTo>
                  <a:lnTo>
                    <a:pt x="94" y="1620"/>
                  </a:lnTo>
                  <a:lnTo>
                    <a:pt x="72" y="1595"/>
                  </a:lnTo>
                  <a:lnTo>
                    <a:pt x="67" y="1592"/>
                  </a:lnTo>
                  <a:lnTo>
                    <a:pt x="55" y="1592"/>
                  </a:lnTo>
                  <a:lnTo>
                    <a:pt x="53" y="1589"/>
                  </a:lnTo>
                  <a:lnTo>
                    <a:pt x="52" y="1587"/>
                  </a:lnTo>
                  <a:lnTo>
                    <a:pt x="49" y="1587"/>
                  </a:lnTo>
                  <a:lnTo>
                    <a:pt x="40" y="1589"/>
                  </a:lnTo>
                  <a:lnTo>
                    <a:pt x="30" y="1600"/>
                  </a:lnTo>
                  <a:lnTo>
                    <a:pt x="26" y="1599"/>
                  </a:lnTo>
                  <a:lnTo>
                    <a:pt x="19" y="1586"/>
                  </a:lnTo>
                  <a:lnTo>
                    <a:pt x="19" y="1574"/>
                  </a:lnTo>
                  <a:lnTo>
                    <a:pt x="23" y="1558"/>
                  </a:lnTo>
                  <a:lnTo>
                    <a:pt x="23" y="1555"/>
                  </a:lnTo>
                  <a:lnTo>
                    <a:pt x="20" y="1551"/>
                  </a:lnTo>
                  <a:lnTo>
                    <a:pt x="12" y="1552"/>
                  </a:lnTo>
                  <a:lnTo>
                    <a:pt x="17" y="1550"/>
                  </a:lnTo>
                  <a:lnTo>
                    <a:pt x="17" y="1547"/>
                  </a:lnTo>
                  <a:lnTo>
                    <a:pt x="14" y="1545"/>
                  </a:lnTo>
                  <a:lnTo>
                    <a:pt x="6" y="1544"/>
                  </a:lnTo>
                  <a:lnTo>
                    <a:pt x="8" y="1535"/>
                  </a:lnTo>
                  <a:lnTo>
                    <a:pt x="11" y="1533"/>
                  </a:lnTo>
                  <a:lnTo>
                    <a:pt x="13" y="1531"/>
                  </a:lnTo>
                  <a:lnTo>
                    <a:pt x="13" y="1519"/>
                  </a:lnTo>
                  <a:lnTo>
                    <a:pt x="8" y="1512"/>
                  </a:lnTo>
                  <a:lnTo>
                    <a:pt x="8" y="1506"/>
                  </a:lnTo>
                  <a:lnTo>
                    <a:pt x="0" y="1497"/>
                  </a:lnTo>
                  <a:lnTo>
                    <a:pt x="2" y="1496"/>
                  </a:lnTo>
                  <a:lnTo>
                    <a:pt x="12" y="1490"/>
                  </a:lnTo>
                  <a:lnTo>
                    <a:pt x="17" y="1489"/>
                  </a:lnTo>
                  <a:lnTo>
                    <a:pt x="24" y="1485"/>
                  </a:lnTo>
                  <a:lnTo>
                    <a:pt x="29" y="1486"/>
                  </a:lnTo>
                  <a:lnTo>
                    <a:pt x="29" y="1483"/>
                  </a:lnTo>
                  <a:lnTo>
                    <a:pt x="24" y="1467"/>
                  </a:lnTo>
                  <a:lnTo>
                    <a:pt x="12" y="1453"/>
                  </a:lnTo>
                  <a:lnTo>
                    <a:pt x="14" y="1452"/>
                  </a:lnTo>
                  <a:lnTo>
                    <a:pt x="18" y="1448"/>
                  </a:lnTo>
                  <a:lnTo>
                    <a:pt x="36" y="1453"/>
                  </a:lnTo>
                  <a:lnTo>
                    <a:pt x="38" y="1453"/>
                  </a:lnTo>
                  <a:lnTo>
                    <a:pt x="53" y="1441"/>
                  </a:lnTo>
                  <a:lnTo>
                    <a:pt x="56" y="1441"/>
                  </a:lnTo>
                  <a:lnTo>
                    <a:pt x="57" y="1436"/>
                  </a:lnTo>
                  <a:lnTo>
                    <a:pt x="47" y="1416"/>
                  </a:lnTo>
                  <a:lnTo>
                    <a:pt x="49" y="1414"/>
                  </a:lnTo>
                  <a:lnTo>
                    <a:pt x="55" y="1408"/>
                  </a:lnTo>
                  <a:lnTo>
                    <a:pt x="58" y="1407"/>
                  </a:lnTo>
                  <a:lnTo>
                    <a:pt x="64" y="1398"/>
                  </a:lnTo>
                  <a:lnTo>
                    <a:pt x="75" y="1398"/>
                  </a:lnTo>
                  <a:lnTo>
                    <a:pt x="69" y="1387"/>
                  </a:lnTo>
                  <a:lnTo>
                    <a:pt x="71" y="1385"/>
                  </a:lnTo>
                  <a:lnTo>
                    <a:pt x="99" y="1374"/>
                  </a:lnTo>
                  <a:lnTo>
                    <a:pt x="98" y="1371"/>
                  </a:lnTo>
                  <a:lnTo>
                    <a:pt x="90" y="1363"/>
                  </a:lnTo>
                  <a:lnTo>
                    <a:pt x="78" y="1360"/>
                  </a:lnTo>
                  <a:lnTo>
                    <a:pt x="79" y="1355"/>
                  </a:lnTo>
                  <a:lnTo>
                    <a:pt x="85" y="1349"/>
                  </a:lnTo>
                  <a:lnTo>
                    <a:pt x="82" y="1349"/>
                  </a:lnTo>
                  <a:lnTo>
                    <a:pt x="73" y="1351"/>
                  </a:lnTo>
                  <a:lnTo>
                    <a:pt x="61" y="1349"/>
                  </a:lnTo>
                  <a:lnTo>
                    <a:pt x="52" y="1357"/>
                  </a:lnTo>
                  <a:lnTo>
                    <a:pt x="38" y="1360"/>
                  </a:lnTo>
                  <a:lnTo>
                    <a:pt x="42" y="1345"/>
                  </a:lnTo>
                  <a:lnTo>
                    <a:pt x="32" y="1334"/>
                  </a:lnTo>
                  <a:lnTo>
                    <a:pt x="34" y="1332"/>
                  </a:lnTo>
                  <a:lnTo>
                    <a:pt x="32" y="1327"/>
                  </a:lnTo>
                  <a:lnTo>
                    <a:pt x="40" y="1318"/>
                  </a:lnTo>
                  <a:lnTo>
                    <a:pt x="48" y="1314"/>
                  </a:lnTo>
                  <a:lnTo>
                    <a:pt x="49" y="1305"/>
                  </a:lnTo>
                  <a:lnTo>
                    <a:pt x="52" y="1304"/>
                  </a:lnTo>
                  <a:lnTo>
                    <a:pt x="44" y="1296"/>
                  </a:lnTo>
                  <a:lnTo>
                    <a:pt x="46" y="1285"/>
                  </a:lnTo>
                  <a:lnTo>
                    <a:pt x="46" y="1282"/>
                  </a:lnTo>
                  <a:lnTo>
                    <a:pt x="45" y="1277"/>
                  </a:lnTo>
                  <a:lnTo>
                    <a:pt x="45" y="1275"/>
                  </a:lnTo>
                  <a:lnTo>
                    <a:pt x="45" y="1269"/>
                  </a:lnTo>
                  <a:lnTo>
                    <a:pt x="31" y="1269"/>
                  </a:lnTo>
                  <a:lnTo>
                    <a:pt x="28" y="1265"/>
                  </a:lnTo>
                  <a:lnTo>
                    <a:pt x="28" y="1259"/>
                  </a:lnTo>
                  <a:lnTo>
                    <a:pt x="27" y="1256"/>
                  </a:lnTo>
                  <a:lnTo>
                    <a:pt x="25" y="1254"/>
                  </a:lnTo>
                  <a:lnTo>
                    <a:pt x="12" y="1257"/>
                  </a:lnTo>
                  <a:lnTo>
                    <a:pt x="6" y="1255"/>
                  </a:lnTo>
                  <a:lnTo>
                    <a:pt x="12" y="1230"/>
                  </a:lnTo>
                  <a:lnTo>
                    <a:pt x="15" y="1230"/>
                  </a:lnTo>
                  <a:lnTo>
                    <a:pt x="23" y="1232"/>
                  </a:lnTo>
                  <a:lnTo>
                    <a:pt x="31" y="1228"/>
                  </a:lnTo>
                  <a:lnTo>
                    <a:pt x="31" y="1226"/>
                  </a:lnTo>
                  <a:lnTo>
                    <a:pt x="30" y="1214"/>
                  </a:lnTo>
                  <a:lnTo>
                    <a:pt x="18" y="1213"/>
                  </a:lnTo>
                  <a:lnTo>
                    <a:pt x="10" y="1209"/>
                  </a:lnTo>
                  <a:lnTo>
                    <a:pt x="15" y="1200"/>
                  </a:lnTo>
                  <a:lnTo>
                    <a:pt x="18" y="1202"/>
                  </a:lnTo>
                  <a:lnTo>
                    <a:pt x="25" y="1205"/>
                  </a:lnTo>
                  <a:lnTo>
                    <a:pt x="34" y="1205"/>
                  </a:lnTo>
                  <a:lnTo>
                    <a:pt x="46" y="1197"/>
                  </a:lnTo>
                  <a:lnTo>
                    <a:pt x="49" y="1198"/>
                  </a:lnTo>
                  <a:lnTo>
                    <a:pt x="50" y="1202"/>
                  </a:lnTo>
                  <a:lnTo>
                    <a:pt x="52" y="1204"/>
                  </a:lnTo>
                  <a:lnTo>
                    <a:pt x="54" y="1203"/>
                  </a:lnTo>
                  <a:lnTo>
                    <a:pt x="56" y="1202"/>
                  </a:lnTo>
                  <a:lnTo>
                    <a:pt x="55" y="1193"/>
                  </a:lnTo>
                  <a:lnTo>
                    <a:pt x="58" y="1184"/>
                  </a:lnTo>
                  <a:lnTo>
                    <a:pt x="56" y="1172"/>
                  </a:lnTo>
                  <a:lnTo>
                    <a:pt x="55" y="1170"/>
                  </a:lnTo>
                  <a:lnTo>
                    <a:pt x="55" y="1167"/>
                  </a:lnTo>
                  <a:lnTo>
                    <a:pt x="55" y="1165"/>
                  </a:lnTo>
                  <a:lnTo>
                    <a:pt x="54" y="1162"/>
                  </a:lnTo>
                  <a:lnTo>
                    <a:pt x="52" y="1157"/>
                  </a:lnTo>
                  <a:lnTo>
                    <a:pt x="57" y="1156"/>
                  </a:lnTo>
                  <a:lnTo>
                    <a:pt x="59" y="1154"/>
                  </a:lnTo>
                  <a:lnTo>
                    <a:pt x="64" y="1152"/>
                  </a:lnTo>
                  <a:lnTo>
                    <a:pt x="68" y="1135"/>
                  </a:lnTo>
                  <a:lnTo>
                    <a:pt x="75" y="1122"/>
                  </a:lnTo>
                  <a:lnTo>
                    <a:pt x="79" y="1116"/>
                  </a:lnTo>
                  <a:lnTo>
                    <a:pt x="89" y="1114"/>
                  </a:lnTo>
                  <a:lnTo>
                    <a:pt x="101" y="1115"/>
                  </a:lnTo>
                  <a:lnTo>
                    <a:pt x="104" y="1110"/>
                  </a:lnTo>
                  <a:lnTo>
                    <a:pt x="105" y="1096"/>
                  </a:lnTo>
                  <a:lnTo>
                    <a:pt x="105" y="1092"/>
                  </a:lnTo>
                  <a:lnTo>
                    <a:pt x="113" y="1088"/>
                  </a:lnTo>
                  <a:lnTo>
                    <a:pt x="116" y="1087"/>
                  </a:lnTo>
                  <a:lnTo>
                    <a:pt x="120" y="1086"/>
                  </a:lnTo>
                  <a:lnTo>
                    <a:pt x="116" y="1076"/>
                  </a:lnTo>
                  <a:lnTo>
                    <a:pt x="114" y="1074"/>
                  </a:lnTo>
                  <a:lnTo>
                    <a:pt x="121" y="1069"/>
                  </a:lnTo>
                  <a:lnTo>
                    <a:pt x="129" y="1069"/>
                  </a:lnTo>
                  <a:lnTo>
                    <a:pt x="132" y="1068"/>
                  </a:lnTo>
                  <a:lnTo>
                    <a:pt x="133" y="1054"/>
                  </a:lnTo>
                  <a:lnTo>
                    <a:pt x="141" y="1038"/>
                  </a:lnTo>
                  <a:lnTo>
                    <a:pt x="142" y="1035"/>
                  </a:lnTo>
                  <a:lnTo>
                    <a:pt x="154" y="1035"/>
                  </a:lnTo>
                  <a:lnTo>
                    <a:pt x="156" y="1033"/>
                  </a:lnTo>
                  <a:lnTo>
                    <a:pt x="158" y="1031"/>
                  </a:lnTo>
                  <a:lnTo>
                    <a:pt x="164" y="1024"/>
                  </a:lnTo>
                  <a:lnTo>
                    <a:pt x="155" y="1006"/>
                  </a:lnTo>
                  <a:lnTo>
                    <a:pt x="152" y="1005"/>
                  </a:lnTo>
                  <a:lnTo>
                    <a:pt x="147" y="1002"/>
                  </a:lnTo>
                  <a:lnTo>
                    <a:pt x="127" y="1007"/>
                  </a:lnTo>
                  <a:lnTo>
                    <a:pt x="127" y="1009"/>
                  </a:lnTo>
                  <a:lnTo>
                    <a:pt x="111" y="1008"/>
                  </a:lnTo>
                  <a:lnTo>
                    <a:pt x="110" y="1005"/>
                  </a:lnTo>
                  <a:lnTo>
                    <a:pt x="111" y="990"/>
                  </a:lnTo>
                  <a:lnTo>
                    <a:pt x="111" y="987"/>
                  </a:lnTo>
                  <a:lnTo>
                    <a:pt x="113" y="987"/>
                  </a:lnTo>
                  <a:lnTo>
                    <a:pt x="118" y="984"/>
                  </a:lnTo>
                  <a:lnTo>
                    <a:pt x="120" y="978"/>
                  </a:lnTo>
                  <a:lnTo>
                    <a:pt x="122" y="976"/>
                  </a:lnTo>
                  <a:lnTo>
                    <a:pt x="136" y="975"/>
                  </a:lnTo>
                  <a:lnTo>
                    <a:pt x="140" y="970"/>
                  </a:lnTo>
                  <a:lnTo>
                    <a:pt x="140" y="967"/>
                  </a:lnTo>
                  <a:lnTo>
                    <a:pt x="136" y="963"/>
                  </a:lnTo>
                  <a:lnTo>
                    <a:pt x="130" y="947"/>
                  </a:lnTo>
                  <a:lnTo>
                    <a:pt x="129" y="945"/>
                  </a:lnTo>
                  <a:lnTo>
                    <a:pt x="125" y="937"/>
                  </a:lnTo>
                  <a:lnTo>
                    <a:pt x="118" y="936"/>
                  </a:lnTo>
                  <a:lnTo>
                    <a:pt x="117" y="933"/>
                  </a:lnTo>
                  <a:lnTo>
                    <a:pt x="123" y="927"/>
                  </a:lnTo>
                  <a:lnTo>
                    <a:pt x="124" y="919"/>
                  </a:lnTo>
                  <a:lnTo>
                    <a:pt x="128" y="915"/>
                  </a:lnTo>
                  <a:lnTo>
                    <a:pt x="128" y="909"/>
                  </a:lnTo>
                  <a:lnTo>
                    <a:pt x="129" y="908"/>
                  </a:lnTo>
                  <a:lnTo>
                    <a:pt x="131" y="906"/>
                  </a:lnTo>
                  <a:lnTo>
                    <a:pt x="148" y="908"/>
                  </a:lnTo>
                  <a:lnTo>
                    <a:pt x="162" y="904"/>
                  </a:lnTo>
                  <a:lnTo>
                    <a:pt x="165" y="903"/>
                  </a:lnTo>
                  <a:lnTo>
                    <a:pt x="172" y="906"/>
                  </a:lnTo>
                  <a:lnTo>
                    <a:pt x="173" y="908"/>
                  </a:lnTo>
                  <a:lnTo>
                    <a:pt x="176" y="913"/>
                  </a:lnTo>
                  <a:lnTo>
                    <a:pt x="181" y="910"/>
                  </a:lnTo>
                  <a:lnTo>
                    <a:pt x="184" y="909"/>
                  </a:lnTo>
                  <a:lnTo>
                    <a:pt x="194" y="902"/>
                  </a:lnTo>
                  <a:lnTo>
                    <a:pt x="197" y="900"/>
                  </a:lnTo>
                  <a:lnTo>
                    <a:pt x="200" y="900"/>
                  </a:lnTo>
                  <a:lnTo>
                    <a:pt x="202" y="899"/>
                  </a:lnTo>
                  <a:lnTo>
                    <a:pt x="202" y="896"/>
                  </a:lnTo>
                  <a:lnTo>
                    <a:pt x="203" y="882"/>
                  </a:lnTo>
                  <a:lnTo>
                    <a:pt x="197" y="881"/>
                  </a:lnTo>
                  <a:lnTo>
                    <a:pt x="189" y="884"/>
                  </a:lnTo>
                  <a:lnTo>
                    <a:pt x="177" y="880"/>
                  </a:lnTo>
                  <a:lnTo>
                    <a:pt x="172" y="870"/>
                  </a:lnTo>
                  <a:lnTo>
                    <a:pt x="176" y="865"/>
                  </a:lnTo>
                  <a:lnTo>
                    <a:pt x="176" y="862"/>
                  </a:lnTo>
                  <a:lnTo>
                    <a:pt x="174" y="862"/>
                  </a:lnTo>
                  <a:lnTo>
                    <a:pt x="172" y="857"/>
                  </a:lnTo>
                  <a:lnTo>
                    <a:pt x="163" y="864"/>
                  </a:lnTo>
                  <a:lnTo>
                    <a:pt x="160" y="857"/>
                  </a:lnTo>
                  <a:lnTo>
                    <a:pt x="152" y="855"/>
                  </a:lnTo>
                  <a:lnTo>
                    <a:pt x="147" y="852"/>
                  </a:lnTo>
                  <a:lnTo>
                    <a:pt x="147" y="846"/>
                  </a:lnTo>
                  <a:lnTo>
                    <a:pt x="145" y="845"/>
                  </a:lnTo>
                  <a:lnTo>
                    <a:pt x="154" y="843"/>
                  </a:lnTo>
                  <a:lnTo>
                    <a:pt x="160" y="831"/>
                  </a:lnTo>
                  <a:lnTo>
                    <a:pt x="158" y="828"/>
                  </a:lnTo>
                  <a:lnTo>
                    <a:pt x="156" y="828"/>
                  </a:lnTo>
                  <a:lnTo>
                    <a:pt x="147" y="808"/>
                  </a:lnTo>
                  <a:lnTo>
                    <a:pt x="150" y="804"/>
                  </a:lnTo>
                  <a:lnTo>
                    <a:pt x="152" y="803"/>
                  </a:lnTo>
                  <a:lnTo>
                    <a:pt x="150" y="801"/>
                  </a:lnTo>
                  <a:lnTo>
                    <a:pt x="145" y="795"/>
                  </a:lnTo>
                  <a:lnTo>
                    <a:pt x="149" y="787"/>
                  </a:lnTo>
                  <a:lnTo>
                    <a:pt x="147" y="784"/>
                  </a:lnTo>
                  <a:lnTo>
                    <a:pt x="138" y="777"/>
                  </a:lnTo>
                  <a:lnTo>
                    <a:pt x="137" y="775"/>
                  </a:lnTo>
                  <a:lnTo>
                    <a:pt x="139" y="773"/>
                  </a:lnTo>
                  <a:lnTo>
                    <a:pt x="140" y="764"/>
                  </a:lnTo>
                  <a:lnTo>
                    <a:pt x="142" y="762"/>
                  </a:lnTo>
                  <a:lnTo>
                    <a:pt x="152" y="757"/>
                  </a:lnTo>
                  <a:lnTo>
                    <a:pt x="154" y="754"/>
                  </a:lnTo>
                  <a:lnTo>
                    <a:pt x="164" y="752"/>
                  </a:lnTo>
                  <a:lnTo>
                    <a:pt x="168" y="750"/>
                  </a:lnTo>
                  <a:lnTo>
                    <a:pt x="176" y="746"/>
                  </a:lnTo>
                  <a:lnTo>
                    <a:pt x="178" y="745"/>
                  </a:lnTo>
                  <a:lnTo>
                    <a:pt x="189" y="744"/>
                  </a:lnTo>
                  <a:lnTo>
                    <a:pt x="192" y="744"/>
                  </a:lnTo>
                  <a:lnTo>
                    <a:pt x="195" y="741"/>
                  </a:lnTo>
                  <a:lnTo>
                    <a:pt x="195" y="736"/>
                  </a:lnTo>
                  <a:lnTo>
                    <a:pt x="195" y="733"/>
                  </a:lnTo>
                  <a:lnTo>
                    <a:pt x="198" y="733"/>
                  </a:lnTo>
                  <a:lnTo>
                    <a:pt x="204" y="733"/>
                  </a:lnTo>
                  <a:lnTo>
                    <a:pt x="213" y="727"/>
                  </a:lnTo>
                  <a:lnTo>
                    <a:pt x="215" y="726"/>
                  </a:lnTo>
                  <a:lnTo>
                    <a:pt x="217" y="728"/>
                  </a:lnTo>
                  <a:lnTo>
                    <a:pt x="222" y="727"/>
                  </a:lnTo>
                  <a:lnTo>
                    <a:pt x="225" y="724"/>
                  </a:lnTo>
                  <a:lnTo>
                    <a:pt x="230" y="723"/>
                  </a:lnTo>
                  <a:lnTo>
                    <a:pt x="239" y="724"/>
                  </a:lnTo>
                  <a:lnTo>
                    <a:pt x="242" y="724"/>
                  </a:lnTo>
                  <a:lnTo>
                    <a:pt x="245" y="729"/>
                  </a:lnTo>
                  <a:lnTo>
                    <a:pt x="247" y="730"/>
                  </a:lnTo>
                  <a:lnTo>
                    <a:pt x="258" y="735"/>
                  </a:lnTo>
                  <a:lnTo>
                    <a:pt x="261" y="730"/>
                  </a:lnTo>
                  <a:lnTo>
                    <a:pt x="260" y="724"/>
                  </a:lnTo>
                  <a:lnTo>
                    <a:pt x="256" y="720"/>
                  </a:lnTo>
                  <a:lnTo>
                    <a:pt x="255" y="718"/>
                  </a:lnTo>
                  <a:lnTo>
                    <a:pt x="259" y="716"/>
                  </a:lnTo>
                  <a:lnTo>
                    <a:pt x="260" y="714"/>
                  </a:lnTo>
                  <a:lnTo>
                    <a:pt x="262" y="709"/>
                  </a:lnTo>
                  <a:lnTo>
                    <a:pt x="261" y="705"/>
                  </a:lnTo>
                  <a:lnTo>
                    <a:pt x="262" y="702"/>
                  </a:lnTo>
                  <a:lnTo>
                    <a:pt x="271" y="700"/>
                  </a:lnTo>
                  <a:lnTo>
                    <a:pt x="280" y="693"/>
                  </a:lnTo>
                  <a:lnTo>
                    <a:pt x="283" y="692"/>
                  </a:lnTo>
                  <a:lnTo>
                    <a:pt x="291" y="690"/>
                  </a:lnTo>
                  <a:lnTo>
                    <a:pt x="297" y="681"/>
                  </a:lnTo>
                  <a:lnTo>
                    <a:pt x="299" y="679"/>
                  </a:lnTo>
                  <a:lnTo>
                    <a:pt x="304" y="684"/>
                  </a:lnTo>
                  <a:lnTo>
                    <a:pt x="305" y="687"/>
                  </a:lnTo>
                  <a:lnTo>
                    <a:pt x="318" y="703"/>
                  </a:lnTo>
                  <a:lnTo>
                    <a:pt x="321" y="705"/>
                  </a:lnTo>
                  <a:lnTo>
                    <a:pt x="332" y="703"/>
                  </a:lnTo>
                  <a:lnTo>
                    <a:pt x="335" y="703"/>
                  </a:lnTo>
                  <a:lnTo>
                    <a:pt x="347" y="713"/>
                  </a:lnTo>
                  <a:lnTo>
                    <a:pt x="350" y="718"/>
                  </a:lnTo>
                  <a:lnTo>
                    <a:pt x="350" y="721"/>
                  </a:lnTo>
                  <a:lnTo>
                    <a:pt x="355" y="719"/>
                  </a:lnTo>
                  <a:lnTo>
                    <a:pt x="363" y="719"/>
                  </a:lnTo>
                  <a:lnTo>
                    <a:pt x="364" y="701"/>
                  </a:lnTo>
                  <a:lnTo>
                    <a:pt x="364" y="698"/>
                  </a:lnTo>
                  <a:lnTo>
                    <a:pt x="365" y="687"/>
                  </a:lnTo>
                  <a:lnTo>
                    <a:pt x="370" y="679"/>
                  </a:lnTo>
                  <a:lnTo>
                    <a:pt x="370" y="676"/>
                  </a:lnTo>
                  <a:lnTo>
                    <a:pt x="366" y="663"/>
                  </a:lnTo>
                  <a:lnTo>
                    <a:pt x="364" y="653"/>
                  </a:lnTo>
                  <a:lnTo>
                    <a:pt x="363" y="651"/>
                  </a:lnTo>
                  <a:lnTo>
                    <a:pt x="368" y="644"/>
                  </a:lnTo>
                  <a:lnTo>
                    <a:pt x="374" y="644"/>
                  </a:lnTo>
                  <a:lnTo>
                    <a:pt x="377" y="643"/>
                  </a:lnTo>
                  <a:lnTo>
                    <a:pt x="379" y="644"/>
                  </a:lnTo>
                  <a:lnTo>
                    <a:pt x="365" y="622"/>
                  </a:lnTo>
                  <a:lnTo>
                    <a:pt x="365" y="616"/>
                  </a:lnTo>
                  <a:lnTo>
                    <a:pt x="364" y="613"/>
                  </a:lnTo>
                  <a:lnTo>
                    <a:pt x="364" y="610"/>
                  </a:lnTo>
                  <a:lnTo>
                    <a:pt x="364" y="603"/>
                  </a:lnTo>
                  <a:lnTo>
                    <a:pt x="364" y="601"/>
                  </a:lnTo>
                  <a:lnTo>
                    <a:pt x="363" y="592"/>
                  </a:lnTo>
                  <a:lnTo>
                    <a:pt x="364" y="589"/>
                  </a:lnTo>
                  <a:lnTo>
                    <a:pt x="372" y="589"/>
                  </a:lnTo>
                  <a:lnTo>
                    <a:pt x="374" y="577"/>
                  </a:lnTo>
                  <a:lnTo>
                    <a:pt x="382" y="580"/>
                  </a:lnTo>
                  <a:lnTo>
                    <a:pt x="383" y="577"/>
                  </a:lnTo>
                  <a:lnTo>
                    <a:pt x="383" y="562"/>
                  </a:lnTo>
                  <a:lnTo>
                    <a:pt x="378" y="558"/>
                  </a:lnTo>
                  <a:lnTo>
                    <a:pt x="369" y="557"/>
                  </a:lnTo>
                  <a:lnTo>
                    <a:pt x="368" y="551"/>
                  </a:lnTo>
                  <a:lnTo>
                    <a:pt x="373" y="549"/>
                  </a:lnTo>
                  <a:lnTo>
                    <a:pt x="383" y="534"/>
                  </a:lnTo>
                  <a:lnTo>
                    <a:pt x="375" y="531"/>
                  </a:lnTo>
                  <a:lnTo>
                    <a:pt x="373" y="519"/>
                  </a:lnTo>
                  <a:lnTo>
                    <a:pt x="375" y="514"/>
                  </a:lnTo>
                  <a:lnTo>
                    <a:pt x="373" y="512"/>
                  </a:lnTo>
                  <a:lnTo>
                    <a:pt x="365" y="508"/>
                  </a:lnTo>
                  <a:lnTo>
                    <a:pt x="356" y="497"/>
                  </a:lnTo>
                  <a:lnTo>
                    <a:pt x="353" y="492"/>
                  </a:lnTo>
                  <a:lnTo>
                    <a:pt x="360" y="487"/>
                  </a:lnTo>
                  <a:lnTo>
                    <a:pt x="362" y="476"/>
                  </a:lnTo>
                  <a:lnTo>
                    <a:pt x="365" y="476"/>
                  </a:lnTo>
                  <a:lnTo>
                    <a:pt x="366" y="478"/>
                  </a:lnTo>
                  <a:lnTo>
                    <a:pt x="378" y="477"/>
                  </a:lnTo>
                  <a:lnTo>
                    <a:pt x="392" y="483"/>
                  </a:lnTo>
                  <a:lnTo>
                    <a:pt x="401" y="479"/>
                  </a:lnTo>
                  <a:lnTo>
                    <a:pt x="404" y="479"/>
                  </a:lnTo>
                  <a:lnTo>
                    <a:pt x="404" y="472"/>
                  </a:lnTo>
                  <a:lnTo>
                    <a:pt x="409" y="464"/>
                  </a:lnTo>
                  <a:lnTo>
                    <a:pt x="409" y="442"/>
                  </a:lnTo>
                  <a:lnTo>
                    <a:pt x="409" y="439"/>
                  </a:lnTo>
                  <a:lnTo>
                    <a:pt x="421" y="440"/>
                  </a:lnTo>
                  <a:lnTo>
                    <a:pt x="420" y="430"/>
                  </a:lnTo>
                  <a:lnTo>
                    <a:pt x="423" y="428"/>
                  </a:lnTo>
                  <a:lnTo>
                    <a:pt x="428" y="426"/>
                  </a:lnTo>
                  <a:lnTo>
                    <a:pt x="430" y="425"/>
                  </a:lnTo>
                  <a:lnTo>
                    <a:pt x="439" y="421"/>
                  </a:lnTo>
                  <a:lnTo>
                    <a:pt x="442" y="421"/>
                  </a:lnTo>
                  <a:lnTo>
                    <a:pt x="441" y="418"/>
                  </a:lnTo>
                  <a:lnTo>
                    <a:pt x="446" y="409"/>
                  </a:lnTo>
                  <a:lnTo>
                    <a:pt x="445" y="406"/>
                  </a:lnTo>
                  <a:lnTo>
                    <a:pt x="451" y="401"/>
                  </a:lnTo>
                  <a:lnTo>
                    <a:pt x="453" y="399"/>
                  </a:lnTo>
                  <a:lnTo>
                    <a:pt x="461" y="396"/>
                  </a:lnTo>
                  <a:lnTo>
                    <a:pt x="464" y="395"/>
                  </a:lnTo>
                  <a:lnTo>
                    <a:pt x="466" y="392"/>
                  </a:lnTo>
                  <a:lnTo>
                    <a:pt x="465" y="389"/>
                  </a:lnTo>
                  <a:lnTo>
                    <a:pt x="467" y="378"/>
                  </a:lnTo>
                  <a:lnTo>
                    <a:pt x="476" y="370"/>
                  </a:lnTo>
                  <a:lnTo>
                    <a:pt x="473" y="362"/>
                  </a:lnTo>
                  <a:lnTo>
                    <a:pt x="463" y="355"/>
                  </a:lnTo>
                  <a:lnTo>
                    <a:pt x="457" y="357"/>
                  </a:lnTo>
                  <a:lnTo>
                    <a:pt x="456" y="354"/>
                  </a:lnTo>
                  <a:lnTo>
                    <a:pt x="452" y="350"/>
                  </a:lnTo>
                  <a:lnTo>
                    <a:pt x="454" y="347"/>
                  </a:lnTo>
                  <a:lnTo>
                    <a:pt x="463" y="340"/>
                  </a:lnTo>
                  <a:lnTo>
                    <a:pt x="464" y="338"/>
                  </a:lnTo>
                  <a:lnTo>
                    <a:pt x="459" y="327"/>
                  </a:lnTo>
                  <a:lnTo>
                    <a:pt x="457" y="326"/>
                  </a:lnTo>
                  <a:lnTo>
                    <a:pt x="461" y="304"/>
                  </a:lnTo>
                  <a:lnTo>
                    <a:pt x="465" y="300"/>
                  </a:lnTo>
                  <a:lnTo>
                    <a:pt x="466" y="289"/>
                  </a:lnTo>
                  <a:lnTo>
                    <a:pt x="473" y="284"/>
                  </a:lnTo>
                  <a:lnTo>
                    <a:pt x="475" y="281"/>
                  </a:lnTo>
                  <a:lnTo>
                    <a:pt x="475" y="278"/>
                  </a:lnTo>
                  <a:lnTo>
                    <a:pt x="475" y="276"/>
                  </a:lnTo>
                  <a:lnTo>
                    <a:pt x="477" y="243"/>
                  </a:lnTo>
                  <a:lnTo>
                    <a:pt x="478" y="240"/>
                  </a:lnTo>
                  <a:lnTo>
                    <a:pt x="472" y="242"/>
                  </a:lnTo>
                  <a:lnTo>
                    <a:pt x="467" y="240"/>
                  </a:lnTo>
                  <a:lnTo>
                    <a:pt x="465" y="236"/>
                  </a:lnTo>
                  <a:lnTo>
                    <a:pt x="459" y="235"/>
                  </a:lnTo>
                  <a:lnTo>
                    <a:pt x="456" y="230"/>
                  </a:lnTo>
                  <a:lnTo>
                    <a:pt x="457" y="211"/>
                  </a:lnTo>
                  <a:lnTo>
                    <a:pt x="462" y="204"/>
                  </a:lnTo>
                  <a:lnTo>
                    <a:pt x="463" y="195"/>
                  </a:lnTo>
                  <a:lnTo>
                    <a:pt x="464" y="193"/>
                  </a:lnTo>
                  <a:lnTo>
                    <a:pt x="478" y="187"/>
                  </a:lnTo>
                  <a:lnTo>
                    <a:pt x="496" y="187"/>
                  </a:lnTo>
                  <a:lnTo>
                    <a:pt x="507" y="183"/>
                  </a:lnTo>
                  <a:lnTo>
                    <a:pt x="512" y="186"/>
                  </a:lnTo>
                  <a:lnTo>
                    <a:pt x="522" y="187"/>
                  </a:lnTo>
                  <a:lnTo>
                    <a:pt x="528" y="194"/>
                  </a:lnTo>
                  <a:lnTo>
                    <a:pt x="529" y="197"/>
                  </a:lnTo>
                  <a:lnTo>
                    <a:pt x="548" y="195"/>
                  </a:lnTo>
                  <a:lnTo>
                    <a:pt x="555" y="199"/>
                  </a:lnTo>
                  <a:lnTo>
                    <a:pt x="558" y="199"/>
                  </a:lnTo>
                  <a:lnTo>
                    <a:pt x="569" y="201"/>
                  </a:lnTo>
                  <a:lnTo>
                    <a:pt x="583" y="206"/>
                  </a:lnTo>
                  <a:lnTo>
                    <a:pt x="585" y="208"/>
                  </a:lnTo>
                  <a:lnTo>
                    <a:pt x="604" y="199"/>
                  </a:lnTo>
                  <a:lnTo>
                    <a:pt x="618" y="198"/>
                  </a:lnTo>
                  <a:lnTo>
                    <a:pt x="622" y="199"/>
                  </a:lnTo>
                  <a:lnTo>
                    <a:pt x="629" y="195"/>
                  </a:lnTo>
                  <a:lnTo>
                    <a:pt x="638" y="179"/>
                  </a:lnTo>
                  <a:lnTo>
                    <a:pt x="652" y="176"/>
                  </a:lnTo>
                  <a:lnTo>
                    <a:pt x="654" y="174"/>
                  </a:lnTo>
                  <a:lnTo>
                    <a:pt x="656" y="170"/>
                  </a:lnTo>
                  <a:lnTo>
                    <a:pt x="657" y="168"/>
                  </a:lnTo>
                  <a:lnTo>
                    <a:pt x="668" y="163"/>
                  </a:lnTo>
                  <a:lnTo>
                    <a:pt x="689" y="161"/>
                  </a:lnTo>
                  <a:lnTo>
                    <a:pt x="709" y="153"/>
                  </a:lnTo>
                  <a:lnTo>
                    <a:pt x="721" y="153"/>
                  </a:lnTo>
                  <a:lnTo>
                    <a:pt x="724" y="152"/>
                  </a:lnTo>
                  <a:lnTo>
                    <a:pt x="720" y="148"/>
                  </a:lnTo>
                  <a:lnTo>
                    <a:pt x="719" y="142"/>
                  </a:lnTo>
                  <a:lnTo>
                    <a:pt x="720" y="139"/>
                  </a:lnTo>
                  <a:lnTo>
                    <a:pt x="718" y="125"/>
                  </a:lnTo>
                  <a:lnTo>
                    <a:pt x="721" y="119"/>
                  </a:lnTo>
                  <a:lnTo>
                    <a:pt x="724" y="100"/>
                  </a:lnTo>
                  <a:lnTo>
                    <a:pt x="724" y="97"/>
                  </a:lnTo>
                  <a:lnTo>
                    <a:pt x="718" y="99"/>
                  </a:lnTo>
                  <a:lnTo>
                    <a:pt x="715" y="90"/>
                  </a:lnTo>
                  <a:lnTo>
                    <a:pt x="724" y="68"/>
                  </a:lnTo>
                  <a:lnTo>
                    <a:pt x="729" y="64"/>
                  </a:lnTo>
                  <a:lnTo>
                    <a:pt x="732" y="64"/>
                  </a:lnTo>
                  <a:lnTo>
                    <a:pt x="733" y="61"/>
                  </a:lnTo>
                  <a:lnTo>
                    <a:pt x="750" y="52"/>
                  </a:lnTo>
                  <a:lnTo>
                    <a:pt x="753" y="50"/>
                  </a:lnTo>
                  <a:lnTo>
                    <a:pt x="753" y="42"/>
                  </a:lnTo>
                  <a:lnTo>
                    <a:pt x="755" y="42"/>
                  </a:lnTo>
                  <a:lnTo>
                    <a:pt x="760" y="28"/>
                  </a:lnTo>
                  <a:lnTo>
                    <a:pt x="765" y="25"/>
                  </a:lnTo>
                  <a:lnTo>
                    <a:pt x="768" y="24"/>
                  </a:lnTo>
                  <a:lnTo>
                    <a:pt x="781" y="15"/>
                  </a:lnTo>
                  <a:lnTo>
                    <a:pt x="792" y="0"/>
                  </a:lnTo>
                  <a:lnTo>
                    <a:pt x="797" y="11"/>
                  </a:lnTo>
                  <a:lnTo>
                    <a:pt x="821" y="12"/>
                  </a:lnTo>
                  <a:lnTo>
                    <a:pt x="825" y="20"/>
                  </a:lnTo>
                  <a:lnTo>
                    <a:pt x="831" y="23"/>
                  </a:lnTo>
                  <a:lnTo>
                    <a:pt x="833" y="23"/>
                  </a:lnTo>
                  <a:lnTo>
                    <a:pt x="834" y="26"/>
                  </a:lnTo>
                  <a:lnTo>
                    <a:pt x="824" y="33"/>
                  </a:lnTo>
                  <a:lnTo>
                    <a:pt x="819" y="41"/>
                  </a:lnTo>
                  <a:close/>
                </a:path>
              </a:pathLst>
            </a:custGeom>
            <a:solidFill>
              <a:srgbClr val="F7D2BC">
                <a:alpha val="7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109" name="AutoShape 5"/>
            <p:cNvSpPr>
              <a:spLocks noChangeAspect="1" noChangeArrowheads="1" noTextEdit="1"/>
            </p:cNvSpPr>
            <p:nvPr/>
          </p:nvSpPr>
          <p:spPr bwMode="auto">
            <a:xfrm>
              <a:off x="3470" y="1026"/>
              <a:ext cx="1698" cy="24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pic>
        <p:nvPicPr>
          <p:cNvPr id="2" name="Imag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611076699"/>
              </p:ext>
            </p:ext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525838" y="6426200"/>
            <a:ext cx="23622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7"/>
          <p:cNvPicPr>
            <a:picLocks noChangeAspect="1" noChangeArrowheads="1"/>
          </p:cNvPicPr>
          <p:nvPr/>
        </p:nvPicPr>
        <p:blipFill>
          <a:blip r:embed="rId4">
            <a:lum brigh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1341438"/>
            <a:ext cx="3362325" cy="493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Rectangle 2"/>
          <p:cNvSpPr>
            <a:spLocks noChangeArrowheads="1"/>
          </p:cNvSpPr>
          <p:nvPr/>
        </p:nvSpPr>
        <p:spPr bwMode="auto">
          <a:xfrm>
            <a:off x="0" y="404813"/>
            <a:ext cx="6335713" cy="1014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400">
                <a:solidFill>
                  <a:srgbClr val="ED820E"/>
                </a:solidFill>
              </a:rPr>
              <a:t>Données Marché du travail : Demandes d’emploi en fin de mois (DEFM)</a:t>
            </a:r>
          </a:p>
        </p:txBody>
      </p:sp>
      <p:pic>
        <p:nvPicPr>
          <p:cNvPr id="3" name="Imag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1123492258"/>
              </p:ext>
            </p:extLst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3132138" y="1125538"/>
            <a:ext cx="2476500" cy="5334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3" name="Text Box 11"/>
          <p:cNvSpPr txBox="1">
            <a:spLocks noChangeArrowheads="1"/>
          </p:cNvSpPr>
          <p:nvPr/>
        </p:nvSpPr>
        <p:spPr bwMode="auto">
          <a:xfrm>
            <a:off x="3348038" y="1700213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000">
                <a:solidFill>
                  <a:srgbClr val="0000FF"/>
                </a:solidFill>
              </a:rPr>
              <a:t>Base 100 janvier 2008</a:t>
            </a:r>
          </a:p>
        </p:txBody>
      </p:sp>
      <p:pic>
        <p:nvPicPr>
          <p:cNvPr id="5" name="Image 4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977626595"/>
              </p:ext>
            </p:extLst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0" y="1690688"/>
            <a:ext cx="3724275" cy="479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Image 3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2794245972"/>
              </p:ext>
            </p:ext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4932363" y="1619250"/>
            <a:ext cx="3724275" cy="479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6" name="Text Box 14"/>
          <p:cNvSpPr txBox="1">
            <a:spLocks noChangeArrowheads="1"/>
          </p:cNvSpPr>
          <p:nvPr/>
        </p:nvSpPr>
        <p:spPr bwMode="auto">
          <a:xfrm>
            <a:off x="6156325" y="1125538"/>
            <a:ext cx="252095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000">
                <a:solidFill>
                  <a:srgbClr val="ED820E"/>
                </a:solidFill>
              </a:rPr>
              <a:t>Fichiers Pôle emploi – DARES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000">
                <a:solidFill>
                  <a:srgbClr val="ED820E"/>
                </a:solidFill>
              </a:rPr>
              <a:t>CVS traitement Direccte - SESE</a:t>
            </a:r>
          </a:p>
        </p:txBody>
      </p:sp>
      <p:sp>
        <p:nvSpPr>
          <p:cNvPr id="4107" name="Text Box 15"/>
          <p:cNvSpPr txBox="1">
            <a:spLocks noChangeArrowheads="1"/>
          </p:cNvSpPr>
          <p:nvPr/>
        </p:nvSpPr>
        <p:spPr bwMode="auto">
          <a:xfrm>
            <a:off x="8243888" y="6308725"/>
            <a:ext cx="7207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400">
                <a:solidFill>
                  <a:srgbClr val="FF6600"/>
                </a:solidFill>
              </a:rPr>
              <a:t>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684213" y="1628775"/>
            <a:ext cx="2695575" cy="3952875"/>
            <a:chOff x="3470" y="1026"/>
            <a:chExt cx="1698" cy="2490"/>
          </a:xfrm>
        </p:grpSpPr>
        <p:sp>
          <p:nvSpPr>
            <p:cNvPr id="5132" name="Freeform 3"/>
            <p:cNvSpPr>
              <a:spLocks/>
            </p:cNvSpPr>
            <p:nvPr/>
          </p:nvSpPr>
          <p:spPr bwMode="auto">
            <a:xfrm>
              <a:off x="3577" y="1097"/>
              <a:ext cx="1483" cy="2258"/>
            </a:xfrm>
            <a:custGeom>
              <a:avLst/>
              <a:gdLst>
                <a:gd name="T0" fmla="*/ 787 w 1483"/>
                <a:gd name="T1" fmla="*/ 161 h 2258"/>
                <a:gd name="T2" fmla="*/ 822 w 1483"/>
                <a:gd name="T3" fmla="*/ 329 h 2258"/>
                <a:gd name="T4" fmla="*/ 955 w 1483"/>
                <a:gd name="T5" fmla="*/ 348 h 2258"/>
                <a:gd name="T6" fmla="*/ 1058 w 1483"/>
                <a:gd name="T7" fmla="*/ 405 h 2258"/>
                <a:gd name="T8" fmla="*/ 1125 w 1483"/>
                <a:gd name="T9" fmla="*/ 490 h 2258"/>
                <a:gd name="T10" fmla="*/ 1024 w 1483"/>
                <a:gd name="T11" fmla="*/ 518 h 2258"/>
                <a:gd name="T12" fmla="*/ 966 w 1483"/>
                <a:gd name="T13" fmla="*/ 550 h 2258"/>
                <a:gd name="T14" fmla="*/ 980 w 1483"/>
                <a:gd name="T15" fmla="*/ 649 h 2258"/>
                <a:gd name="T16" fmla="*/ 950 w 1483"/>
                <a:gd name="T17" fmla="*/ 761 h 2258"/>
                <a:gd name="T18" fmla="*/ 915 w 1483"/>
                <a:gd name="T19" fmla="*/ 837 h 2258"/>
                <a:gd name="T20" fmla="*/ 925 w 1483"/>
                <a:gd name="T21" fmla="*/ 975 h 2258"/>
                <a:gd name="T22" fmla="*/ 926 w 1483"/>
                <a:gd name="T23" fmla="*/ 1074 h 2258"/>
                <a:gd name="T24" fmla="*/ 875 w 1483"/>
                <a:gd name="T25" fmla="*/ 1171 h 2258"/>
                <a:gd name="T26" fmla="*/ 939 w 1483"/>
                <a:gd name="T27" fmla="*/ 1245 h 2258"/>
                <a:gd name="T28" fmla="*/ 955 w 1483"/>
                <a:gd name="T29" fmla="*/ 1357 h 2258"/>
                <a:gd name="T30" fmla="*/ 1040 w 1483"/>
                <a:gd name="T31" fmla="*/ 1403 h 2258"/>
                <a:gd name="T32" fmla="*/ 1145 w 1483"/>
                <a:gd name="T33" fmla="*/ 1465 h 2258"/>
                <a:gd name="T34" fmla="*/ 1204 w 1483"/>
                <a:gd name="T35" fmla="*/ 1521 h 2258"/>
                <a:gd name="T36" fmla="*/ 1253 w 1483"/>
                <a:gd name="T37" fmla="*/ 1578 h 2258"/>
                <a:gd name="T38" fmla="*/ 1374 w 1483"/>
                <a:gd name="T39" fmla="*/ 1699 h 2258"/>
                <a:gd name="T40" fmla="*/ 1347 w 1483"/>
                <a:gd name="T41" fmla="*/ 1783 h 2258"/>
                <a:gd name="T42" fmla="*/ 1411 w 1483"/>
                <a:gd name="T43" fmla="*/ 1853 h 2258"/>
                <a:gd name="T44" fmla="*/ 1457 w 1483"/>
                <a:gd name="T45" fmla="*/ 1905 h 2258"/>
                <a:gd name="T46" fmla="*/ 1435 w 1483"/>
                <a:gd name="T47" fmla="*/ 2008 h 2258"/>
                <a:gd name="T48" fmla="*/ 1364 w 1483"/>
                <a:gd name="T49" fmla="*/ 2072 h 2258"/>
                <a:gd name="T50" fmla="*/ 1375 w 1483"/>
                <a:gd name="T51" fmla="*/ 2148 h 2258"/>
                <a:gd name="T52" fmla="*/ 1279 w 1483"/>
                <a:gd name="T53" fmla="*/ 2166 h 2258"/>
                <a:gd name="T54" fmla="*/ 1181 w 1483"/>
                <a:gd name="T55" fmla="*/ 2240 h 2258"/>
                <a:gd name="T56" fmla="*/ 1108 w 1483"/>
                <a:gd name="T57" fmla="*/ 2223 h 2258"/>
                <a:gd name="T58" fmla="*/ 997 w 1483"/>
                <a:gd name="T59" fmla="*/ 2181 h 2258"/>
                <a:gd name="T60" fmla="*/ 941 w 1483"/>
                <a:gd name="T61" fmla="*/ 2128 h 2258"/>
                <a:gd name="T62" fmla="*/ 952 w 1483"/>
                <a:gd name="T63" fmla="*/ 2047 h 2258"/>
                <a:gd name="T64" fmla="*/ 858 w 1483"/>
                <a:gd name="T65" fmla="*/ 1970 h 2258"/>
                <a:gd name="T66" fmla="*/ 781 w 1483"/>
                <a:gd name="T67" fmla="*/ 1881 h 2258"/>
                <a:gd name="T68" fmla="*/ 681 w 1483"/>
                <a:gd name="T69" fmla="*/ 1928 h 2258"/>
                <a:gd name="T70" fmla="*/ 501 w 1483"/>
                <a:gd name="T71" fmla="*/ 1951 h 2258"/>
                <a:gd name="T72" fmla="*/ 425 w 1483"/>
                <a:gd name="T73" fmla="*/ 1971 h 2258"/>
                <a:gd name="T74" fmla="*/ 314 w 1483"/>
                <a:gd name="T75" fmla="*/ 1974 h 2258"/>
                <a:gd name="T76" fmla="*/ 292 w 1483"/>
                <a:gd name="T77" fmla="*/ 1908 h 2258"/>
                <a:gd name="T78" fmla="*/ 238 w 1483"/>
                <a:gd name="T79" fmla="*/ 1807 h 2258"/>
                <a:gd name="T80" fmla="*/ 166 w 1483"/>
                <a:gd name="T81" fmla="*/ 1773 h 2258"/>
                <a:gd name="T82" fmla="*/ 138 w 1483"/>
                <a:gd name="T83" fmla="*/ 1675 h 2258"/>
                <a:gd name="T84" fmla="*/ 26 w 1483"/>
                <a:gd name="T85" fmla="*/ 1599 h 2258"/>
                <a:gd name="T86" fmla="*/ 17 w 1483"/>
                <a:gd name="T87" fmla="*/ 1489 h 2258"/>
                <a:gd name="T88" fmla="*/ 71 w 1483"/>
                <a:gd name="T89" fmla="*/ 1385 h 2258"/>
                <a:gd name="T90" fmla="*/ 44 w 1483"/>
                <a:gd name="T91" fmla="*/ 1296 h 2258"/>
                <a:gd name="T92" fmla="*/ 10 w 1483"/>
                <a:gd name="T93" fmla="*/ 1209 h 2258"/>
                <a:gd name="T94" fmla="*/ 59 w 1483"/>
                <a:gd name="T95" fmla="*/ 1154 h 2258"/>
                <a:gd name="T96" fmla="*/ 142 w 1483"/>
                <a:gd name="T97" fmla="*/ 1035 h 2258"/>
                <a:gd name="T98" fmla="*/ 140 w 1483"/>
                <a:gd name="T99" fmla="*/ 967 h 2258"/>
                <a:gd name="T100" fmla="*/ 184 w 1483"/>
                <a:gd name="T101" fmla="*/ 909 h 2258"/>
                <a:gd name="T102" fmla="*/ 145 w 1483"/>
                <a:gd name="T103" fmla="*/ 845 h 2258"/>
                <a:gd name="T104" fmla="*/ 168 w 1483"/>
                <a:gd name="T105" fmla="*/ 750 h 2258"/>
                <a:gd name="T106" fmla="*/ 258 w 1483"/>
                <a:gd name="T107" fmla="*/ 735 h 2258"/>
                <a:gd name="T108" fmla="*/ 332 w 1483"/>
                <a:gd name="T109" fmla="*/ 703 h 2258"/>
                <a:gd name="T110" fmla="*/ 365 w 1483"/>
                <a:gd name="T111" fmla="*/ 616 h 2258"/>
                <a:gd name="T112" fmla="*/ 373 w 1483"/>
                <a:gd name="T113" fmla="*/ 512 h 2258"/>
                <a:gd name="T114" fmla="*/ 430 w 1483"/>
                <a:gd name="T115" fmla="*/ 425 h 2258"/>
                <a:gd name="T116" fmla="*/ 463 w 1483"/>
                <a:gd name="T117" fmla="*/ 340 h 2258"/>
                <a:gd name="T118" fmla="*/ 463 w 1483"/>
                <a:gd name="T119" fmla="*/ 195 h 2258"/>
                <a:gd name="T120" fmla="*/ 652 w 1483"/>
                <a:gd name="T121" fmla="*/ 176 h 2258"/>
                <a:gd name="T122" fmla="*/ 732 w 1483"/>
                <a:gd name="T123" fmla="*/ 64 h 225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483" h="2258">
                  <a:moveTo>
                    <a:pt x="819" y="41"/>
                  </a:moveTo>
                  <a:lnTo>
                    <a:pt x="822" y="65"/>
                  </a:lnTo>
                  <a:lnTo>
                    <a:pt x="817" y="66"/>
                  </a:lnTo>
                  <a:lnTo>
                    <a:pt x="812" y="58"/>
                  </a:lnTo>
                  <a:lnTo>
                    <a:pt x="809" y="59"/>
                  </a:lnTo>
                  <a:lnTo>
                    <a:pt x="804" y="65"/>
                  </a:lnTo>
                  <a:lnTo>
                    <a:pt x="807" y="73"/>
                  </a:lnTo>
                  <a:lnTo>
                    <a:pt x="804" y="74"/>
                  </a:lnTo>
                  <a:lnTo>
                    <a:pt x="804" y="86"/>
                  </a:lnTo>
                  <a:lnTo>
                    <a:pt x="796" y="89"/>
                  </a:lnTo>
                  <a:lnTo>
                    <a:pt x="793" y="90"/>
                  </a:lnTo>
                  <a:lnTo>
                    <a:pt x="793" y="94"/>
                  </a:lnTo>
                  <a:lnTo>
                    <a:pt x="798" y="97"/>
                  </a:lnTo>
                  <a:lnTo>
                    <a:pt x="798" y="103"/>
                  </a:lnTo>
                  <a:lnTo>
                    <a:pt x="803" y="106"/>
                  </a:lnTo>
                  <a:lnTo>
                    <a:pt x="805" y="111"/>
                  </a:lnTo>
                  <a:lnTo>
                    <a:pt x="795" y="123"/>
                  </a:lnTo>
                  <a:lnTo>
                    <a:pt x="794" y="126"/>
                  </a:lnTo>
                  <a:lnTo>
                    <a:pt x="793" y="154"/>
                  </a:lnTo>
                  <a:lnTo>
                    <a:pt x="787" y="161"/>
                  </a:lnTo>
                  <a:lnTo>
                    <a:pt x="781" y="163"/>
                  </a:lnTo>
                  <a:lnTo>
                    <a:pt x="779" y="181"/>
                  </a:lnTo>
                  <a:lnTo>
                    <a:pt x="780" y="184"/>
                  </a:lnTo>
                  <a:lnTo>
                    <a:pt x="790" y="187"/>
                  </a:lnTo>
                  <a:lnTo>
                    <a:pt x="793" y="187"/>
                  </a:lnTo>
                  <a:lnTo>
                    <a:pt x="813" y="193"/>
                  </a:lnTo>
                  <a:lnTo>
                    <a:pt x="818" y="204"/>
                  </a:lnTo>
                  <a:lnTo>
                    <a:pt x="831" y="217"/>
                  </a:lnTo>
                  <a:lnTo>
                    <a:pt x="835" y="226"/>
                  </a:lnTo>
                  <a:lnTo>
                    <a:pt x="833" y="235"/>
                  </a:lnTo>
                  <a:lnTo>
                    <a:pt x="822" y="260"/>
                  </a:lnTo>
                  <a:lnTo>
                    <a:pt x="817" y="267"/>
                  </a:lnTo>
                  <a:lnTo>
                    <a:pt x="817" y="276"/>
                  </a:lnTo>
                  <a:lnTo>
                    <a:pt x="819" y="278"/>
                  </a:lnTo>
                  <a:lnTo>
                    <a:pt x="821" y="284"/>
                  </a:lnTo>
                  <a:lnTo>
                    <a:pt x="826" y="287"/>
                  </a:lnTo>
                  <a:lnTo>
                    <a:pt x="830" y="305"/>
                  </a:lnTo>
                  <a:lnTo>
                    <a:pt x="826" y="313"/>
                  </a:lnTo>
                  <a:lnTo>
                    <a:pt x="820" y="326"/>
                  </a:lnTo>
                  <a:lnTo>
                    <a:pt x="822" y="329"/>
                  </a:lnTo>
                  <a:lnTo>
                    <a:pt x="824" y="331"/>
                  </a:lnTo>
                  <a:lnTo>
                    <a:pt x="832" y="327"/>
                  </a:lnTo>
                  <a:lnTo>
                    <a:pt x="837" y="329"/>
                  </a:lnTo>
                  <a:lnTo>
                    <a:pt x="839" y="332"/>
                  </a:lnTo>
                  <a:lnTo>
                    <a:pt x="845" y="331"/>
                  </a:lnTo>
                  <a:lnTo>
                    <a:pt x="850" y="333"/>
                  </a:lnTo>
                  <a:lnTo>
                    <a:pt x="861" y="331"/>
                  </a:lnTo>
                  <a:lnTo>
                    <a:pt x="864" y="332"/>
                  </a:lnTo>
                  <a:lnTo>
                    <a:pt x="869" y="326"/>
                  </a:lnTo>
                  <a:lnTo>
                    <a:pt x="870" y="328"/>
                  </a:lnTo>
                  <a:lnTo>
                    <a:pt x="872" y="322"/>
                  </a:lnTo>
                  <a:lnTo>
                    <a:pt x="877" y="319"/>
                  </a:lnTo>
                  <a:lnTo>
                    <a:pt x="898" y="319"/>
                  </a:lnTo>
                  <a:lnTo>
                    <a:pt x="904" y="324"/>
                  </a:lnTo>
                  <a:lnTo>
                    <a:pt x="909" y="335"/>
                  </a:lnTo>
                  <a:lnTo>
                    <a:pt x="912" y="337"/>
                  </a:lnTo>
                  <a:lnTo>
                    <a:pt x="927" y="344"/>
                  </a:lnTo>
                  <a:lnTo>
                    <a:pt x="930" y="344"/>
                  </a:lnTo>
                  <a:lnTo>
                    <a:pt x="943" y="351"/>
                  </a:lnTo>
                  <a:lnTo>
                    <a:pt x="955" y="348"/>
                  </a:lnTo>
                  <a:lnTo>
                    <a:pt x="958" y="352"/>
                  </a:lnTo>
                  <a:lnTo>
                    <a:pt x="974" y="378"/>
                  </a:lnTo>
                  <a:lnTo>
                    <a:pt x="976" y="380"/>
                  </a:lnTo>
                  <a:lnTo>
                    <a:pt x="975" y="386"/>
                  </a:lnTo>
                  <a:lnTo>
                    <a:pt x="975" y="389"/>
                  </a:lnTo>
                  <a:lnTo>
                    <a:pt x="980" y="392"/>
                  </a:lnTo>
                  <a:lnTo>
                    <a:pt x="985" y="393"/>
                  </a:lnTo>
                  <a:lnTo>
                    <a:pt x="987" y="395"/>
                  </a:lnTo>
                  <a:lnTo>
                    <a:pt x="991" y="388"/>
                  </a:lnTo>
                  <a:lnTo>
                    <a:pt x="996" y="390"/>
                  </a:lnTo>
                  <a:lnTo>
                    <a:pt x="999" y="395"/>
                  </a:lnTo>
                  <a:lnTo>
                    <a:pt x="999" y="406"/>
                  </a:lnTo>
                  <a:lnTo>
                    <a:pt x="1000" y="409"/>
                  </a:lnTo>
                  <a:lnTo>
                    <a:pt x="1017" y="408"/>
                  </a:lnTo>
                  <a:lnTo>
                    <a:pt x="1020" y="409"/>
                  </a:lnTo>
                  <a:lnTo>
                    <a:pt x="1024" y="407"/>
                  </a:lnTo>
                  <a:lnTo>
                    <a:pt x="1028" y="411"/>
                  </a:lnTo>
                  <a:lnTo>
                    <a:pt x="1037" y="410"/>
                  </a:lnTo>
                  <a:lnTo>
                    <a:pt x="1046" y="413"/>
                  </a:lnTo>
                  <a:lnTo>
                    <a:pt x="1058" y="405"/>
                  </a:lnTo>
                  <a:lnTo>
                    <a:pt x="1065" y="410"/>
                  </a:lnTo>
                  <a:lnTo>
                    <a:pt x="1066" y="413"/>
                  </a:lnTo>
                  <a:lnTo>
                    <a:pt x="1069" y="417"/>
                  </a:lnTo>
                  <a:lnTo>
                    <a:pt x="1086" y="430"/>
                  </a:lnTo>
                  <a:lnTo>
                    <a:pt x="1088" y="431"/>
                  </a:lnTo>
                  <a:lnTo>
                    <a:pt x="1096" y="440"/>
                  </a:lnTo>
                  <a:lnTo>
                    <a:pt x="1083" y="456"/>
                  </a:lnTo>
                  <a:lnTo>
                    <a:pt x="1081" y="461"/>
                  </a:lnTo>
                  <a:lnTo>
                    <a:pt x="1085" y="475"/>
                  </a:lnTo>
                  <a:lnTo>
                    <a:pt x="1088" y="477"/>
                  </a:lnTo>
                  <a:lnTo>
                    <a:pt x="1091" y="475"/>
                  </a:lnTo>
                  <a:lnTo>
                    <a:pt x="1101" y="471"/>
                  </a:lnTo>
                  <a:lnTo>
                    <a:pt x="1105" y="460"/>
                  </a:lnTo>
                  <a:lnTo>
                    <a:pt x="1129" y="470"/>
                  </a:lnTo>
                  <a:lnTo>
                    <a:pt x="1132" y="471"/>
                  </a:lnTo>
                  <a:lnTo>
                    <a:pt x="1130" y="472"/>
                  </a:lnTo>
                  <a:lnTo>
                    <a:pt x="1126" y="481"/>
                  </a:lnTo>
                  <a:lnTo>
                    <a:pt x="1126" y="484"/>
                  </a:lnTo>
                  <a:lnTo>
                    <a:pt x="1125" y="490"/>
                  </a:lnTo>
                  <a:lnTo>
                    <a:pt x="1121" y="493"/>
                  </a:lnTo>
                  <a:lnTo>
                    <a:pt x="1115" y="493"/>
                  </a:lnTo>
                  <a:lnTo>
                    <a:pt x="1113" y="495"/>
                  </a:lnTo>
                  <a:lnTo>
                    <a:pt x="1107" y="496"/>
                  </a:lnTo>
                  <a:lnTo>
                    <a:pt x="1102" y="492"/>
                  </a:lnTo>
                  <a:lnTo>
                    <a:pt x="1088" y="518"/>
                  </a:lnTo>
                  <a:lnTo>
                    <a:pt x="1085" y="520"/>
                  </a:lnTo>
                  <a:lnTo>
                    <a:pt x="1088" y="523"/>
                  </a:lnTo>
                  <a:lnTo>
                    <a:pt x="1085" y="524"/>
                  </a:lnTo>
                  <a:lnTo>
                    <a:pt x="1072" y="530"/>
                  </a:lnTo>
                  <a:lnTo>
                    <a:pt x="1068" y="537"/>
                  </a:lnTo>
                  <a:lnTo>
                    <a:pt x="1065" y="537"/>
                  </a:lnTo>
                  <a:lnTo>
                    <a:pt x="1060" y="540"/>
                  </a:lnTo>
                  <a:lnTo>
                    <a:pt x="1058" y="537"/>
                  </a:lnTo>
                  <a:lnTo>
                    <a:pt x="1053" y="527"/>
                  </a:lnTo>
                  <a:lnTo>
                    <a:pt x="1051" y="526"/>
                  </a:lnTo>
                  <a:lnTo>
                    <a:pt x="1044" y="522"/>
                  </a:lnTo>
                  <a:lnTo>
                    <a:pt x="1044" y="519"/>
                  </a:lnTo>
                  <a:lnTo>
                    <a:pt x="1032" y="513"/>
                  </a:lnTo>
                  <a:lnTo>
                    <a:pt x="1024" y="518"/>
                  </a:lnTo>
                  <a:lnTo>
                    <a:pt x="1021" y="518"/>
                  </a:lnTo>
                  <a:lnTo>
                    <a:pt x="1016" y="516"/>
                  </a:lnTo>
                  <a:lnTo>
                    <a:pt x="1011" y="519"/>
                  </a:lnTo>
                  <a:lnTo>
                    <a:pt x="1006" y="522"/>
                  </a:lnTo>
                  <a:lnTo>
                    <a:pt x="1001" y="520"/>
                  </a:lnTo>
                  <a:lnTo>
                    <a:pt x="1001" y="517"/>
                  </a:lnTo>
                  <a:lnTo>
                    <a:pt x="996" y="511"/>
                  </a:lnTo>
                  <a:lnTo>
                    <a:pt x="996" y="508"/>
                  </a:lnTo>
                  <a:lnTo>
                    <a:pt x="992" y="500"/>
                  </a:lnTo>
                  <a:lnTo>
                    <a:pt x="977" y="498"/>
                  </a:lnTo>
                  <a:lnTo>
                    <a:pt x="974" y="499"/>
                  </a:lnTo>
                  <a:lnTo>
                    <a:pt x="970" y="508"/>
                  </a:lnTo>
                  <a:lnTo>
                    <a:pt x="974" y="525"/>
                  </a:lnTo>
                  <a:lnTo>
                    <a:pt x="974" y="527"/>
                  </a:lnTo>
                  <a:lnTo>
                    <a:pt x="972" y="531"/>
                  </a:lnTo>
                  <a:lnTo>
                    <a:pt x="969" y="530"/>
                  </a:lnTo>
                  <a:lnTo>
                    <a:pt x="964" y="529"/>
                  </a:lnTo>
                  <a:lnTo>
                    <a:pt x="962" y="537"/>
                  </a:lnTo>
                  <a:lnTo>
                    <a:pt x="962" y="546"/>
                  </a:lnTo>
                  <a:lnTo>
                    <a:pt x="966" y="550"/>
                  </a:lnTo>
                  <a:lnTo>
                    <a:pt x="962" y="561"/>
                  </a:lnTo>
                  <a:lnTo>
                    <a:pt x="960" y="562"/>
                  </a:lnTo>
                  <a:lnTo>
                    <a:pt x="959" y="564"/>
                  </a:lnTo>
                  <a:lnTo>
                    <a:pt x="956" y="572"/>
                  </a:lnTo>
                  <a:lnTo>
                    <a:pt x="947" y="574"/>
                  </a:lnTo>
                  <a:lnTo>
                    <a:pt x="945" y="576"/>
                  </a:lnTo>
                  <a:lnTo>
                    <a:pt x="946" y="579"/>
                  </a:lnTo>
                  <a:lnTo>
                    <a:pt x="954" y="591"/>
                  </a:lnTo>
                  <a:lnTo>
                    <a:pt x="957" y="592"/>
                  </a:lnTo>
                  <a:lnTo>
                    <a:pt x="960" y="597"/>
                  </a:lnTo>
                  <a:lnTo>
                    <a:pt x="960" y="602"/>
                  </a:lnTo>
                  <a:lnTo>
                    <a:pt x="960" y="606"/>
                  </a:lnTo>
                  <a:lnTo>
                    <a:pt x="967" y="614"/>
                  </a:lnTo>
                  <a:lnTo>
                    <a:pt x="970" y="613"/>
                  </a:lnTo>
                  <a:lnTo>
                    <a:pt x="971" y="614"/>
                  </a:lnTo>
                  <a:lnTo>
                    <a:pt x="976" y="617"/>
                  </a:lnTo>
                  <a:lnTo>
                    <a:pt x="971" y="631"/>
                  </a:lnTo>
                  <a:lnTo>
                    <a:pt x="974" y="643"/>
                  </a:lnTo>
                  <a:lnTo>
                    <a:pt x="976" y="645"/>
                  </a:lnTo>
                  <a:lnTo>
                    <a:pt x="980" y="649"/>
                  </a:lnTo>
                  <a:lnTo>
                    <a:pt x="976" y="653"/>
                  </a:lnTo>
                  <a:lnTo>
                    <a:pt x="974" y="654"/>
                  </a:lnTo>
                  <a:lnTo>
                    <a:pt x="962" y="663"/>
                  </a:lnTo>
                  <a:lnTo>
                    <a:pt x="974" y="676"/>
                  </a:lnTo>
                  <a:lnTo>
                    <a:pt x="972" y="681"/>
                  </a:lnTo>
                  <a:lnTo>
                    <a:pt x="973" y="684"/>
                  </a:lnTo>
                  <a:lnTo>
                    <a:pt x="966" y="693"/>
                  </a:lnTo>
                  <a:lnTo>
                    <a:pt x="963" y="693"/>
                  </a:lnTo>
                  <a:lnTo>
                    <a:pt x="950" y="693"/>
                  </a:lnTo>
                  <a:lnTo>
                    <a:pt x="946" y="697"/>
                  </a:lnTo>
                  <a:lnTo>
                    <a:pt x="948" y="703"/>
                  </a:lnTo>
                  <a:lnTo>
                    <a:pt x="932" y="724"/>
                  </a:lnTo>
                  <a:lnTo>
                    <a:pt x="933" y="727"/>
                  </a:lnTo>
                  <a:lnTo>
                    <a:pt x="933" y="733"/>
                  </a:lnTo>
                  <a:lnTo>
                    <a:pt x="935" y="735"/>
                  </a:lnTo>
                  <a:lnTo>
                    <a:pt x="939" y="742"/>
                  </a:lnTo>
                  <a:lnTo>
                    <a:pt x="935" y="748"/>
                  </a:lnTo>
                  <a:lnTo>
                    <a:pt x="941" y="758"/>
                  </a:lnTo>
                  <a:lnTo>
                    <a:pt x="947" y="761"/>
                  </a:lnTo>
                  <a:lnTo>
                    <a:pt x="950" y="761"/>
                  </a:lnTo>
                  <a:lnTo>
                    <a:pt x="952" y="764"/>
                  </a:lnTo>
                  <a:lnTo>
                    <a:pt x="950" y="766"/>
                  </a:lnTo>
                  <a:lnTo>
                    <a:pt x="946" y="770"/>
                  </a:lnTo>
                  <a:lnTo>
                    <a:pt x="948" y="778"/>
                  </a:lnTo>
                  <a:lnTo>
                    <a:pt x="939" y="781"/>
                  </a:lnTo>
                  <a:lnTo>
                    <a:pt x="933" y="779"/>
                  </a:lnTo>
                  <a:lnTo>
                    <a:pt x="925" y="783"/>
                  </a:lnTo>
                  <a:lnTo>
                    <a:pt x="922" y="785"/>
                  </a:lnTo>
                  <a:lnTo>
                    <a:pt x="918" y="788"/>
                  </a:lnTo>
                  <a:lnTo>
                    <a:pt x="919" y="791"/>
                  </a:lnTo>
                  <a:lnTo>
                    <a:pt x="917" y="793"/>
                  </a:lnTo>
                  <a:lnTo>
                    <a:pt x="900" y="802"/>
                  </a:lnTo>
                  <a:lnTo>
                    <a:pt x="896" y="810"/>
                  </a:lnTo>
                  <a:lnTo>
                    <a:pt x="891" y="812"/>
                  </a:lnTo>
                  <a:lnTo>
                    <a:pt x="902" y="813"/>
                  </a:lnTo>
                  <a:lnTo>
                    <a:pt x="906" y="824"/>
                  </a:lnTo>
                  <a:lnTo>
                    <a:pt x="907" y="827"/>
                  </a:lnTo>
                  <a:lnTo>
                    <a:pt x="913" y="832"/>
                  </a:lnTo>
                  <a:lnTo>
                    <a:pt x="915" y="834"/>
                  </a:lnTo>
                  <a:lnTo>
                    <a:pt x="915" y="837"/>
                  </a:lnTo>
                  <a:lnTo>
                    <a:pt x="908" y="844"/>
                  </a:lnTo>
                  <a:lnTo>
                    <a:pt x="894" y="850"/>
                  </a:lnTo>
                  <a:lnTo>
                    <a:pt x="887" y="857"/>
                  </a:lnTo>
                  <a:lnTo>
                    <a:pt x="887" y="859"/>
                  </a:lnTo>
                  <a:lnTo>
                    <a:pt x="894" y="870"/>
                  </a:lnTo>
                  <a:lnTo>
                    <a:pt x="895" y="872"/>
                  </a:lnTo>
                  <a:lnTo>
                    <a:pt x="901" y="884"/>
                  </a:lnTo>
                  <a:lnTo>
                    <a:pt x="902" y="887"/>
                  </a:lnTo>
                  <a:lnTo>
                    <a:pt x="908" y="903"/>
                  </a:lnTo>
                  <a:lnTo>
                    <a:pt x="909" y="905"/>
                  </a:lnTo>
                  <a:lnTo>
                    <a:pt x="910" y="907"/>
                  </a:lnTo>
                  <a:lnTo>
                    <a:pt x="912" y="908"/>
                  </a:lnTo>
                  <a:lnTo>
                    <a:pt x="914" y="912"/>
                  </a:lnTo>
                  <a:lnTo>
                    <a:pt x="916" y="914"/>
                  </a:lnTo>
                  <a:lnTo>
                    <a:pt x="921" y="926"/>
                  </a:lnTo>
                  <a:lnTo>
                    <a:pt x="922" y="938"/>
                  </a:lnTo>
                  <a:lnTo>
                    <a:pt x="922" y="941"/>
                  </a:lnTo>
                  <a:lnTo>
                    <a:pt x="926" y="961"/>
                  </a:lnTo>
                  <a:lnTo>
                    <a:pt x="928" y="966"/>
                  </a:lnTo>
                  <a:lnTo>
                    <a:pt x="925" y="975"/>
                  </a:lnTo>
                  <a:lnTo>
                    <a:pt x="907" y="998"/>
                  </a:lnTo>
                  <a:lnTo>
                    <a:pt x="906" y="1000"/>
                  </a:lnTo>
                  <a:lnTo>
                    <a:pt x="906" y="1001"/>
                  </a:lnTo>
                  <a:lnTo>
                    <a:pt x="931" y="988"/>
                  </a:lnTo>
                  <a:lnTo>
                    <a:pt x="944" y="995"/>
                  </a:lnTo>
                  <a:lnTo>
                    <a:pt x="946" y="998"/>
                  </a:lnTo>
                  <a:lnTo>
                    <a:pt x="946" y="1000"/>
                  </a:lnTo>
                  <a:lnTo>
                    <a:pt x="944" y="1017"/>
                  </a:lnTo>
                  <a:lnTo>
                    <a:pt x="944" y="1023"/>
                  </a:lnTo>
                  <a:lnTo>
                    <a:pt x="932" y="1024"/>
                  </a:lnTo>
                  <a:lnTo>
                    <a:pt x="924" y="1034"/>
                  </a:lnTo>
                  <a:lnTo>
                    <a:pt x="927" y="1033"/>
                  </a:lnTo>
                  <a:lnTo>
                    <a:pt x="944" y="1037"/>
                  </a:lnTo>
                  <a:lnTo>
                    <a:pt x="949" y="1041"/>
                  </a:lnTo>
                  <a:lnTo>
                    <a:pt x="945" y="1058"/>
                  </a:lnTo>
                  <a:lnTo>
                    <a:pt x="944" y="1060"/>
                  </a:lnTo>
                  <a:lnTo>
                    <a:pt x="936" y="1066"/>
                  </a:lnTo>
                  <a:lnTo>
                    <a:pt x="937" y="1069"/>
                  </a:lnTo>
                  <a:lnTo>
                    <a:pt x="936" y="1074"/>
                  </a:lnTo>
                  <a:lnTo>
                    <a:pt x="926" y="1074"/>
                  </a:lnTo>
                  <a:lnTo>
                    <a:pt x="913" y="1081"/>
                  </a:lnTo>
                  <a:lnTo>
                    <a:pt x="904" y="1083"/>
                  </a:lnTo>
                  <a:lnTo>
                    <a:pt x="902" y="1080"/>
                  </a:lnTo>
                  <a:lnTo>
                    <a:pt x="899" y="1081"/>
                  </a:lnTo>
                  <a:lnTo>
                    <a:pt x="892" y="1088"/>
                  </a:lnTo>
                  <a:lnTo>
                    <a:pt x="890" y="1097"/>
                  </a:lnTo>
                  <a:lnTo>
                    <a:pt x="881" y="1105"/>
                  </a:lnTo>
                  <a:lnTo>
                    <a:pt x="881" y="1108"/>
                  </a:lnTo>
                  <a:lnTo>
                    <a:pt x="880" y="1110"/>
                  </a:lnTo>
                  <a:lnTo>
                    <a:pt x="883" y="1112"/>
                  </a:lnTo>
                  <a:lnTo>
                    <a:pt x="885" y="1115"/>
                  </a:lnTo>
                  <a:lnTo>
                    <a:pt x="883" y="1127"/>
                  </a:lnTo>
                  <a:lnTo>
                    <a:pt x="880" y="1132"/>
                  </a:lnTo>
                  <a:lnTo>
                    <a:pt x="880" y="1135"/>
                  </a:lnTo>
                  <a:lnTo>
                    <a:pt x="886" y="1140"/>
                  </a:lnTo>
                  <a:lnTo>
                    <a:pt x="889" y="1150"/>
                  </a:lnTo>
                  <a:lnTo>
                    <a:pt x="894" y="1153"/>
                  </a:lnTo>
                  <a:lnTo>
                    <a:pt x="894" y="1159"/>
                  </a:lnTo>
                  <a:lnTo>
                    <a:pt x="891" y="1160"/>
                  </a:lnTo>
                  <a:lnTo>
                    <a:pt x="875" y="1171"/>
                  </a:lnTo>
                  <a:lnTo>
                    <a:pt x="874" y="1174"/>
                  </a:lnTo>
                  <a:lnTo>
                    <a:pt x="867" y="1181"/>
                  </a:lnTo>
                  <a:lnTo>
                    <a:pt x="869" y="1184"/>
                  </a:lnTo>
                  <a:lnTo>
                    <a:pt x="872" y="1188"/>
                  </a:lnTo>
                  <a:lnTo>
                    <a:pt x="869" y="1196"/>
                  </a:lnTo>
                  <a:lnTo>
                    <a:pt x="870" y="1198"/>
                  </a:lnTo>
                  <a:lnTo>
                    <a:pt x="873" y="1199"/>
                  </a:lnTo>
                  <a:lnTo>
                    <a:pt x="887" y="1203"/>
                  </a:lnTo>
                  <a:lnTo>
                    <a:pt x="889" y="1202"/>
                  </a:lnTo>
                  <a:lnTo>
                    <a:pt x="892" y="1203"/>
                  </a:lnTo>
                  <a:lnTo>
                    <a:pt x="894" y="1203"/>
                  </a:lnTo>
                  <a:lnTo>
                    <a:pt x="896" y="1206"/>
                  </a:lnTo>
                  <a:lnTo>
                    <a:pt x="904" y="1220"/>
                  </a:lnTo>
                  <a:lnTo>
                    <a:pt x="906" y="1222"/>
                  </a:lnTo>
                  <a:lnTo>
                    <a:pt x="921" y="1236"/>
                  </a:lnTo>
                  <a:lnTo>
                    <a:pt x="923" y="1239"/>
                  </a:lnTo>
                  <a:lnTo>
                    <a:pt x="923" y="1242"/>
                  </a:lnTo>
                  <a:lnTo>
                    <a:pt x="928" y="1245"/>
                  </a:lnTo>
                  <a:lnTo>
                    <a:pt x="939" y="1245"/>
                  </a:lnTo>
                  <a:lnTo>
                    <a:pt x="938" y="1262"/>
                  </a:lnTo>
                  <a:lnTo>
                    <a:pt x="944" y="1272"/>
                  </a:lnTo>
                  <a:lnTo>
                    <a:pt x="942" y="1275"/>
                  </a:lnTo>
                  <a:lnTo>
                    <a:pt x="934" y="1272"/>
                  </a:lnTo>
                  <a:lnTo>
                    <a:pt x="939" y="1282"/>
                  </a:lnTo>
                  <a:lnTo>
                    <a:pt x="937" y="1284"/>
                  </a:lnTo>
                  <a:lnTo>
                    <a:pt x="930" y="1289"/>
                  </a:lnTo>
                  <a:lnTo>
                    <a:pt x="929" y="1295"/>
                  </a:lnTo>
                  <a:lnTo>
                    <a:pt x="938" y="1297"/>
                  </a:lnTo>
                  <a:lnTo>
                    <a:pt x="940" y="1299"/>
                  </a:lnTo>
                  <a:lnTo>
                    <a:pt x="941" y="1307"/>
                  </a:lnTo>
                  <a:lnTo>
                    <a:pt x="943" y="1309"/>
                  </a:lnTo>
                  <a:lnTo>
                    <a:pt x="934" y="1316"/>
                  </a:lnTo>
                  <a:lnTo>
                    <a:pt x="932" y="1318"/>
                  </a:lnTo>
                  <a:lnTo>
                    <a:pt x="933" y="1320"/>
                  </a:lnTo>
                  <a:lnTo>
                    <a:pt x="934" y="1328"/>
                  </a:lnTo>
                  <a:lnTo>
                    <a:pt x="939" y="1338"/>
                  </a:lnTo>
                  <a:lnTo>
                    <a:pt x="936" y="1352"/>
                  </a:lnTo>
                  <a:lnTo>
                    <a:pt x="942" y="1358"/>
                  </a:lnTo>
                  <a:lnTo>
                    <a:pt x="955" y="1357"/>
                  </a:lnTo>
                  <a:lnTo>
                    <a:pt x="957" y="1356"/>
                  </a:lnTo>
                  <a:lnTo>
                    <a:pt x="967" y="1339"/>
                  </a:lnTo>
                  <a:lnTo>
                    <a:pt x="970" y="1339"/>
                  </a:lnTo>
                  <a:lnTo>
                    <a:pt x="972" y="1354"/>
                  </a:lnTo>
                  <a:lnTo>
                    <a:pt x="978" y="1368"/>
                  </a:lnTo>
                  <a:lnTo>
                    <a:pt x="979" y="1371"/>
                  </a:lnTo>
                  <a:lnTo>
                    <a:pt x="994" y="1373"/>
                  </a:lnTo>
                  <a:lnTo>
                    <a:pt x="1005" y="1371"/>
                  </a:lnTo>
                  <a:lnTo>
                    <a:pt x="1008" y="1370"/>
                  </a:lnTo>
                  <a:lnTo>
                    <a:pt x="1007" y="1378"/>
                  </a:lnTo>
                  <a:lnTo>
                    <a:pt x="1010" y="1382"/>
                  </a:lnTo>
                  <a:lnTo>
                    <a:pt x="1013" y="1383"/>
                  </a:lnTo>
                  <a:lnTo>
                    <a:pt x="1015" y="1390"/>
                  </a:lnTo>
                  <a:lnTo>
                    <a:pt x="1017" y="1392"/>
                  </a:lnTo>
                  <a:lnTo>
                    <a:pt x="1021" y="1396"/>
                  </a:lnTo>
                  <a:lnTo>
                    <a:pt x="1023" y="1398"/>
                  </a:lnTo>
                  <a:lnTo>
                    <a:pt x="1028" y="1400"/>
                  </a:lnTo>
                  <a:lnTo>
                    <a:pt x="1032" y="1397"/>
                  </a:lnTo>
                  <a:lnTo>
                    <a:pt x="1035" y="1396"/>
                  </a:lnTo>
                  <a:lnTo>
                    <a:pt x="1040" y="1403"/>
                  </a:lnTo>
                  <a:lnTo>
                    <a:pt x="1052" y="1410"/>
                  </a:lnTo>
                  <a:lnTo>
                    <a:pt x="1054" y="1411"/>
                  </a:lnTo>
                  <a:lnTo>
                    <a:pt x="1053" y="1417"/>
                  </a:lnTo>
                  <a:lnTo>
                    <a:pt x="1060" y="1419"/>
                  </a:lnTo>
                  <a:lnTo>
                    <a:pt x="1063" y="1424"/>
                  </a:lnTo>
                  <a:lnTo>
                    <a:pt x="1064" y="1427"/>
                  </a:lnTo>
                  <a:lnTo>
                    <a:pt x="1067" y="1427"/>
                  </a:lnTo>
                  <a:lnTo>
                    <a:pt x="1070" y="1428"/>
                  </a:lnTo>
                  <a:lnTo>
                    <a:pt x="1074" y="1424"/>
                  </a:lnTo>
                  <a:lnTo>
                    <a:pt x="1099" y="1438"/>
                  </a:lnTo>
                  <a:lnTo>
                    <a:pt x="1108" y="1438"/>
                  </a:lnTo>
                  <a:lnTo>
                    <a:pt x="1109" y="1441"/>
                  </a:lnTo>
                  <a:lnTo>
                    <a:pt x="1111" y="1442"/>
                  </a:lnTo>
                  <a:lnTo>
                    <a:pt x="1113" y="1442"/>
                  </a:lnTo>
                  <a:lnTo>
                    <a:pt x="1117" y="1438"/>
                  </a:lnTo>
                  <a:lnTo>
                    <a:pt x="1119" y="1436"/>
                  </a:lnTo>
                  <a:lnTo>
                    <a:pt x="1126" y="1441"/>
                  </a:lnTo>
                  <a:lnTo>
                    <a:pt x="1132" y="1441"/>
                  </a:lnTo>
                  <a:lnTo>
                    <a:pt x="1144" y="1462"/>
                  </a:lnTo>
                  <a:lnTo>
                    <a:pt x="1145" y="1465"/>
                  </a:lnTo>
                  <a:lnTo>
                    <a:pt x="1153" y="1468"/>
                  </a:lnTo>
                  <a:lnTo>
                    <a:pt x="1157" y="1469"/>
                  </a:lnTo>
                  <a:lnTo>
                    <a:pt x="1162" y="1472"/>
                  </a:lnTo>
                  <a:lnTo>
                    <a:pt x="1174" y="1471"/>
                  </a:lnTo>
                  <a:lnTo>
                    <a:pt x="1176" y="1473"/>
                  </a:lnTo>
                  <a:lnTo>
                    <a:pt x="1177" y="1476"/>
                  </a:lnTo>
                  <a:lnTo>
                    <a:pt x="1179" y="1478"/>
                  </a:lnTo>
                  <a:lnTo>
                    <a:pt x="1178" y="1487"/>
                  </a:lnTo>
                  <a:lnTo>
                    <a:pt x="1181" y="1495"/>
                  </a:lnTo>
                  <a:lnTo>
                    <a:pt x="1193" y="1504"/>
                  </a:lnTo>
                  <a:lnTo>
                    <a:pt x="1199" y="1504"/>
                  </a:lnTo>
                  <a:lnTo>
                    <a:pt x="1202" y="1509"/>
                  </a:lnTo>
                  <a:lnTo>
                    <a:pt x="1203" y="1512"/>
                  </a:lnTo>
                  <a:lnTo>
                    <a:pt x="1209" y="1514"/>
                  </a:lnTo>
                  <a:lnTo>
                    <a:pt x="1214" y="1511"/>
                  </a:lnTo>
                  <a:lnTo>
                    <a:pt x="1216" y="1513"/>
                  </a:lnTo>
                  <a:lnTo>
                    <a:pt x="1218" y="1515"/>
                  </a:lnTo>
                  <a:lnTo>
                    <a:pt x="1215" y="1516"/>
                  </a:lnTo>
                  <a:lnTo>
                    <a:pt x="1204" y="1521"/>
                  </a:lnTo>
                  <a:lnTo>
                    <a:pt x="1183" y="1541"/>
                  </a:lnTo>
                  <a:lnTo>
                    <a:pt x="1177" y="1541"/>
                  </a:lnTo>
                  <a:lnTo>
                    <a:pt x="1174" y="1542"/>
                  </a:lnTo>
                  <a:lnTo>
                    <a:pt x="1183" y="1550"/>
                  </a:lnTo>
                  <a:lnTo>
                    <a:pt x="1201" y="1551"/>
                  </a:lnTo>
                  <a:lnTo>
                    <a:pt x="1203" y="1552"/>
                  </a:lnTo>
                  <a:lnTo>
                    <a:pt x="1191" y="1566"/>
                  </a:lnTo>
                  <a:lnTo>
                    <a:pt x="1190" y="1569"/>
                  </a:lnTo>
                  <a:lnTo>
                    <a:pt x="1192" y="1576"/>
                  </a:lnTo>
                  <a:lnTo>
                    <a:pt x="1190" y="1585"/>
                  </a:lnTo>
                  <a:lnTo>
                    <a:pt x="1194" y="1592"/>
                  </a:lnTo>
                  <a:lnTo>
                    <a:pt x="1195" y="1594"/>
                  </a:lnTo>
                  <a:lnTo>
                    <a:pt x="1205" y="1589"/>
                  </a:lnTo>
                  <a:lnTo>
                    <a:pt x="1214" y="1578"/>
                  </a:lnTo>
                  <a:lnTo>
                    <a:pt x="1221" y="1576"/>
                  </a:lnTo>
                  <a:lnTo>
                    <a:pt x="1222" y="1573"/>
                  </a:lnTo>
                  <a:lnTo>
                    <a:pt x="1237" y="1572"/>
                  </a:lnTo>
                  <a:lnTo>
                    <a:pt x="1242" y="1576"/>
                  </a:lnTo>
                  <a:lnTo>
                    <a:pt x="1251" y="1577"/>
                  </a:lnTo>
                  <a:lnTo>
                    <a:pt x="1253" y="1578"/>
                  </a:lnTo>
                  <a:lnTo>
                    <a:pt x="1251" y="1584"/>
                  </a:lnTo>
                  <a:lnTo>
                    <a:pt x="1257" y="1594"/>
                  </a:lnTo>
                  <a:lnTo>
                    <a:pt x="1258" y="1597"/>
                  </a:lnTo>
                  <a:lnTo>
                    <a:pt x="1291" y="1638"/>
                  </a:lnTo>
                  <a:lnTo>
                    <a:pt x="1292" y="1641"/>
                  </a:lnTo>
                  <a:lnTo>
                    <a:pt x="1303" y="1627"/>
                  </a:lnTo>
                  <a:lnTo>
                    <a:pt x="1305" y="1625"/>
                  </a:lnTo>
                  <a:lnTo>
                    <a:pt x="1328" y="1643"/>
                  </a:lnTo>
                  <a:lnTo>
                    <a:pt x="1330" y="1644"/>
                  </a:lnTo>
                  <a:lnTo>
                    <a:pt x="1329" y="1653"/>
                  </a:lnTo>
                  <a:lnTo>
                    <a:pt x="1328" y="1656"/>
                  </a:lnTo>
                  <a:lnTo>
                    <a:pt x="1324" y="1667"/>
                  </a:lnTo>
                  <a:lnTo>
                    <a:pt x="1342" y="1676"/>
                  </a:lnTo>
                  <a:lnTo>
                    <a:pt x="1345" y="1678"/>
                  </a:lnTo>
                  <a:lnTo>
                    <a:pt x="1349" y="1674"/>
                  </a:lnTo>
                  <a:lnTo>
                    <a:pt x="1352" y="1673"/>
                  </a:lnTo>
                  <a:lnTo>
                    <a:pt x="1363" y="1683"/>
                  </a:lnTo>
                  <a:lnTo>
                    <a:pt x="1366" y="1685"/>
                  </a:lnTo>
                  <a:lnTo>
                    <a:pt x="1372" y="1697"/>
                  </a:lnTo>
                  <a:lnTo>
                    <a:pt x="1374" y="1699"/>
                  </a:lnTo>
                  <a:lnTo>
                    <a:pt x="1376" y="1701"/>
                  </a:lnTo>
                  <a:lnTo>
                    <a:pt x="1378" y="1703"/>
                  </a:lnTo>
                  <a:lnTo>
                    <a:pt x="1378" y="1708"/>
                  </a:lnTo>
                  <a:lnTo>
                    <a:pt x="1378" y="1711"/>
                  </a:lnTo>
                  <a:lnTo>
                    <a:pt x="1360" y="1711"/>
                  </a:lnTo>
                  <a:lnTo>
                    <a:pt x="1349" y="1722"/>
                  </a:lnTo>
                  <a:lnTo>
                    <a:pt x="1350" y="1724"/>
                  </a:lnTo>
                  <a:lnTo>
                    <a:pt x="1353" y="1732"/>
                  </a:lnTo>
                  <a:lnTo>
                    <a:pt x="1353" y="1737"/>
                  </a:lnTo>
                  <a:lnTo>
                    <a:pt x="1352" y="1740"/>
                  </a:lnTo>
                  <a:lnTo>
                    <a:pt x="1353" y="1746"/>
                  </a:lnTo>
                  <a:lnTo>
                    <a:pt x="1352" y="1751"/>
                  </a:lnTo>
                  <a:lnTo>
                    <a:pt x="1348" y="1754"/>
                  </a:lnTo>
                  <a:lnTo>
                    <a:pt x="1348" y="1759"/>
                  </a:lnTo>
                  <a:lnTo>
                    <a:pt x="1343" y="1765"/>
                  </a:lnTo>
                  <a:lnTo>
                    <a:pt x="1341" y="1766"/>
                  </a:lnTo>
                  <a:lnTo>
                    <a:pt x="1340" y="1768"/>
                  </a:lnTo>
                  <a:lnTo>
                    <a:pt x="1337" y="1773"/>
                  </a:lnTo>
                  <a:lnTo>
                    <a:pt x="1346" y="1780"/>
                  </a:lnTo>
                  <a:lnTo>
                    <a:pt x="1347" y="1783"/>
                  </a:lnTo>
                  <a:lnTo>
                    <a:pt x="1339" y="1786"/>
                  </a:lnTo>
                  <a:lnTo>
                    <a:pt x="1334" y="1787"/>
                  </a:lnTo>
                  <a:lnTo>
                    <a:pt x="1332" y="1789"/>
                  </a:lnTo>
                  <a:lnTo>
                    <a:pt x="1328" y="1794"/>
                  </a:lnTo>
                  <a:lnTo>
                    <a:pt x="1325" y="1805"/>
                  </a:lnTo>
                  <a:lnTo>
                    <a:pt x="1339" y="1816"/>
                  </a:lnTo>
                  <a:lnTo>
                    <a:pt x="1338" y="1808"/>
                  </a:lnTo>
                  <a:lnTo>
                    <a:pt x="1340" y="1805"/>
                  </a:lnTo>
                  <a:lnTo>
                    <a:pt x="1360" y="1811"/>
                  </a:lnTo>
                  <a:lnTo>
                    <a:pt x="1362" y="1809"/>
                  </a:lnTo>
                  <a:lnTo>
                    <a:pt x="1365" y="1818"/>
                  </a:lnTo>
                  <a:lnTo>
                    <a:pt x="1373" y="1823"/>
                  </a:lnTo>
                  <a:lnTo>
                    <a:pt x="1378" y="1831"/>
                  </a:lnTo>
                  <a:lnTo>
                    <a:pt x="1378" y="1837"/>
                  </a:lnTo>
                  <a:lnTo>
                    <a:pt x="1390" y="1833"/>
                  </a:lnTo>
                  <a:lnTo>
                    <a:pt x="1404" y="1848"/>
                  </a:lnTo>
                  <a:lnTo>
                    <a:pt x="1407" y="1849"/>
                  </a:lnTo>
                  <a:lnTo>
                    <a:pt x="1411" y="1846"/>
                  </a:lnTo>
                  <a:lnTo>
                    <a:pt x="1411" y="1853"/>
                  </a:lnTo>
                  <a:lnTo>
                    <a:pt x="1411" y="1856"/>
                  </a:lnTo>
                  <a:lnTo>
                    <a:pt x="1418" y="1869"/>
                  </a:lnTo>
                  <a:lnTo>
                    <a:pt x="1418" y="1872"/>
                  </a:lnTo>
                  <a:lnTo>
                    <a:pt x="1423" y="1881"/>
                  </a:lnTo>
                  <a:lnTo>
                    <a:pt x="1422" y="1883"/>
                  </a:lnTo>
                  <a:lnTo>
                    <a:pt x="1416" y="1893"/>
                  </a:lnTo>
                  <a:lnTo>
                    <a:pt x="1414" y="1895"/>
                  </a:lnTo>
                  <a:lnTo>
                    <a:pt x="1421" y="1916"/>
                  </a:lnTo>
                  <a:lnTo>
                    <a:pt x="1429" y="1919"/>
                  </a:lnTo>
                  <a:lnTo>
                    <a:pt x="1431" y="1921"/>
                  </a:lnTo>
                  <a:lnTo>
                    <a:pt x="1437" y="1912"/>
                  </a:lnTo>
                  <a:lnTo>
                    <a:pt x="1445" y="1911"/>
                  </a:lnTo>
                  <a:lnTo>
                    <a:pt x="1451" y="1905"/>
                  </a:lnTo>
                  <a:lnTo>
                    <a:pt x="1451" y="1901"/>
                  </a:lnTo>
                  <a:lnTo>
                    <a:pt x="1454" y="1895"/>
                  </a:lnTo>
                  <a:lnTo>
                    <a:pt x="1456" y="1900"/>
                  </a:lnTo>
                  <a:lnTo>
                    <a:pt x="1459" y="1900"/>
                  </a:lnTo>
                  <a:lnTo>
                    <a:pt x="1459" y="1901"/>
                  </a:lnTo>
                  <a:lnTo>
                    <a:pt x="1460" y="1903"/>
                  </a:lnTo>
                  <a:lnTo>
                    <a:pt x="1457" y="1905"/>
                  </a:lnTo>
                  <a:lnTo>
                    <a:pt x="1461" y="1919"/>
                  </a:lnTo>
                  <a:lnTo>
                    <a:pt x="1466" y="1920"/>
                  </a:lnTo>
                  <a:lnTo>
                    <a:pt x="1479" y="1934"/>
                  </a:lnTo>
                  <a:lnTo>
                    <a:pt x="1479" y="1937"/>
                  </a:lnTo>
                  <a:lnTo>
                    <a:pt x="1482" y="1949"/>
                  </a:lnTo>
                  <a:lnTo>
                    <a:pt x="1483" y="1951"/>
                  </a:lnTo>
                  <a:lnTo>
                    <a:pt x="1482" y="1953"/>
                  </a:lnTo>
                  <a:lnTo>
                    <a:pt x="1481" y="1957"/>
                  </a:lnTo>
                  <a:lnTo>
                    <a:pt x="1479" y="1960"/>
                  </a:lnTo>
                  <a:lnTo>
                    <a:pt x="1460" y="1956"/>
                  </a:lnTo>
                  <a:lnTo>
                    <a:pt x="1458" y="1958"/>
                  </a:lnTo>
                  <a:lnTo>
                    <a:pt x="1457" y="1963"/>
                  </a:lnTo>
                  <a:lnTo>
                    <a:pt x="1453" y="1968"/>
                  </a:lnTo>
                  <a:lnTo>
                    <a:pt x="1453" y="1974"/>
                  </a:lnTo>
                  <a:lnTo>
                    <a:pt x="1445" y="1986"/>
                  </a:lnTo>
                  <a:lnTo>
                    <a:pt x="1446" y="1997"/>
                  </a:lnTo>
                  <a:lnTo>
                    <a:pt x="1448" y="2001"/>
                  </a:lnTo>
                  <a:lnTo>
                    <a:pt x="1448" y="2004"/>
                  </a:lnTo>
                  <a:lnTo>
                    <a:pt x="1446" y="2003"/>
                  </a:lnTo>
                  <a:lnTo>
                    <a:pt x="1435" y="2008"/>
                  </a:lnTo>
                  <a:lnTo>
                    <a:pt x="1433" y="2008"/>
                  </a:lnTo>
                  <a:lnTo>
                    <a:pt x="1430" y="2006"/>
                  </a:lnTo>
                  <a:lnTo>
                    <a:pt x="1431" y="2001"/>
                  </a:lnTo>
                  <a:lnTo>
                    <a:pt x="1425" y="2002"/>
                  </a:lnTo>
                  <a:lnTo>
                    <a:pt x="1409" y="1999"/>
                  </a:lnTo>
                  <a:lnTo>
                    <a:pt x="1404" y="2005"/>
                  </a:lnTo>
                  <a:lnTo>
                    <a:pt x="1399" y="2008"/>
                  </a:lnTo>
                  <a:lnTo>
                    <a:pt x="1402" y="2025"/>
                  </a:lnTo>
                  <a:lnTo>
                    <a:pt x="1401" y="2030"/>
                  </a:lnTo>
                  <a:lnTo>
                    <a:pt x="1400" y="2033"/>
                  </a:lnTo>
                  <a:lnTo>
                    <a:pt x="1393" y="2036"/>
                  </a:lnTo>
                  <a:lnTo>
                    <a:pt x="1391" y="2035"/>
                  </a:lnTo>
                  <a:lnTo>
                    <a:pt x="1385" y="2033"/>
                  </a:lnTo>
                  <a:lnTo>
                    <a:pt x="1382" y="2033"/>
                  </a:lnTo>
                  <a:lnTo>
                    <a:pt x="1379" y="2033"/>
                  </a:lnTo>
                  <a:lnTo>
                    <a:pt x="1370" y="2033"/>
                  </a:lnTo>
                  <a:lnTo>
                    <a:pt x="1366" y="2041"/>
                  </a:lnTo>
                  <a:lnTo>
                    <a:pt x="1363" y="2068"/>
                  </a:lnTo>
                  <a:lnTo>
                    <a:pt x="1362" y="2071"/>
                  </a:lnTo>
                  <a:lnTo>
                    <a:pt x="1364" y="2072"/>
                  </a:lnTo>
                  <a:lnTo>
                    <a:pt x="1366" y="2074"/>
                  </a:lnTo>
                  <a:lnTo>
                    <a:pt x="1364" y="2079"/>
                  </a:lnTo>
                  <a:lnTo>
                    <a:pt x="1378" y="2079"/>
                  </a:lnTo>
                  <a:lnTo>
                    <a:pt x="1381" y="2083"/>
                  </a:lnTo>
                  <a:lnTo>
                    <a:pt x="1381" y="2085"/>
                  </a:lnTo>
                  <a:lnTo>
                    <a:pt x="1381" y="2091"/>
                  </a:lnTo>
                  <a:lnTo>
                    <a:pt x="1380" y="2095"/>
                  </a:lnTo>
                  <a:lnTo>
                    <a:pt x="1382" y="2097"/>
                  </a:lnTo>
                  <a:lnTo>
                    <a:pt x="1383" y="2100"/>
                  </a:lnTo>
                  <a:lnTo>
                    <a:pt x="1373" y="2107"/>
                  </a:lnTo>
                  <a:lnTo>
                    <a:pt x="1371" y="2110"/>
                  </a:lnTo>
                  <a:lnTo>
                    <a:pt x="1373" y="2115"/>
                  </a:lnTo>
                  <a:lnTo>
                    <a:pt x="1375" y="2117"/>
                  </a:lnTo>
                  <a:lnTo>
                    <a:pt x="1373" y="2119"/>
                  </a:lnTo>
                  <a:lnTo>
                    <a:pt x="1369" y="2120"/>
                  </a:lnTo>
                  <a:lnTo>
                    <a:pt x="1370" y="2122"/>
                  </a:lnTo>
                  <a:lnTo>
                    <a:pt x="1369" y="2129"/>
                  </a:lnTo>
                  <a:lnTo>
                    <a:pt x="1374" y="2136"/>
                  </a:lnTo>
                  <a:lnTo>
                    <a:pt x="1376" y="2145"/>
                  </a:lnTo>
                  <a:lnTo>
                    <a:pt x="1375" y="2148"/>
                  </a:lnTo>
                  <a:lnTo>
                    <a:pt x="1374" y="2151"/>
                  </a:lnTo>
                  <a:lnTo>
                    <a:pt x="1365" y="2155"/>
                  </a:lnTo>
                  <a:lnTo>
                    <a:pt x="1360" y="2153"/>
                  </a:lnTo>
                  <a:lnTo>
                    <a:pt x="1358" y="2153"/>
                  </a:lnTo>
                  <a:lnTo>
                    <a:pt x="1355" y="2154"/>
                  </a:lnTo>
                  <a:lnTo>
                    <a:pt x="1355" y="2157"/>
                  </a:lnTo>
                  <a:lnTo>
                    <a:pt x="1352" y="2161"/>
                  </a:lnTo>
                  <a:lnTo>
                    <a:pt x="1349" y="2162"/>
                  </a:lnTo>
                  <a:lnTo>
                    <a:pt x="1338" y="2162"/>
                  </a:lnTo>
                  <a:lnTo>
                    <a:pt x="1329" y="2165"/>
                  </a:lnTo>
                  <a:lnTo>
                    <a:pt x="1324" y="2164"/>
                  </a:lnTo>
                  <a:lnTo>
                    <a:pt x="1322" y="2164"/>
                  </a:lnTo>
                  <a:lnTo>
                    <a:pt x="1319" y="2167"/>
                  </a:lnTo>
                  <a:lnTo>
                    <a:pt x="1311" y="2151"/>
                  </a:lnTo>
                  <a:lnTo>
                    <a:pt x="1310" y="2141"/>
                  </a:lnTo>
                  <a:lnTo>
                    <a:pt x="1305" y="2139"/>
                  </a:lnTo>
                  <a:lnTo>
                    <a:pt x="1302" y="2137"/>
                  </a:lnTo>
                  <a:lnTo>
                    <a:pt x="1300" y="2136"/>
                  </a:lnTo>
                  <a:lnTo>
                    <a:pt x="1299" y="2140"/>
                  </a:lnTo>
                  <a:lnTo>
                    <a:pt x="1279" y="2166"/>
                  </a:lnTo>
                  <a:lnTo>
                    <a:pt x="1267" y="2167"/>
                  </a:lnTo>
                  <a:lnTo>
                    <a:pt x="1265" y="2164"/>
                  </a:lnTo>
                  <a:lnTo>
                    <a:pt x="1263" y="2164"/>
                  </a:lnTo>
                  <a:lnTo>
                    <a:pt x="1251" y="2158"/>
                  </a:lnTo>
                  <a:lnTo>
                    <a:pt x="1249" y="2160"/>
                  </a:lnTo>
                  <a:lnTo>
                    <a:pt x="1243" y="2167"/>
                  </a:lnTo>
                  <a:lnTo>
                    <a:pt x="1228" y="2171"/>
                  </a:lnTo>
                  <a:lnTo>
                    <a:pt x="1222" y="2171"/>
                  </a:lnTo>
                  <a:lnTo>
                    <a:pt x="1215" y="2167"/>
                  </a:lnTo>
                  <a:lnTo>
                    <a:pt x="1206" y="2170"/>
                  </a:lnTo>
                  <a:lnTo>
                    <a:pt x="1204" y="2185"/>
                  </a:lnTo>
                  <a:lnTo>
                    <a:pt x="1202" y="2188"/>
                  </a:lnTo>
                  <a:lnTo>
                    <a:pt x="1204" y="2192"/>
                  </a:lnTo>
                  <a:lnTo>
                    <a:pt x="1206" y="2192"/>
                  </a:lnTo>
                  <a:lnTo>
                    <a:pt x="1205" y="2195"/>
                  </a:lnTo>
                  <a:lnTo>
                    <a:pt x="1196" y="2203"/>
                  </a:lnTo>
                  <a:lnTo>
                    <a:pt x="1189" y="2216"/>
                  </a:lnTo>
                  <a:lnTo>
                    <a:pt x="1189" y="2231"/>
                  </a:lnTo>
                  <a:lnTo>
                    <a:pt x="1184" y="2232"/>
                  </a:lnTo>
                  <a:lnTo>
                    <a:pt x="1181" y="2240"/>
                  </a:lnTo>
                  <a:lnTo>
                    <a:pt x="1179" y="2242"/>
                  </a:lnTo>
                  <a:lnTo>
                    <a:pt x="1171" y="2238"/>
                  </a:lnTo>
                  <a:lnTo>
                    <a:pt x="1171" y="2232"/>
                  </a:lnTo>
                  <a:lnTo>
                    <a:pt x="1168" y="2228"/>
                  </a:lnTo>
                  <a:lnTo>
                    <a:pt x="1165" y="2226"/>
                  </a:lnTo>
                  <a:lnTo>
                    <a:pt x="1159" y="2226"/>
                  </a:lnTo>
                  <a:lnTo>
                    <a:pt x="1155" y="2230"/>
                  </a:lnTo>
                  <a:lnTo>
                    <a:pt x="1149" y="2230"/>
                  </a:lnTo>
                  <a:lnTo>
                    <a:pt x="1133" y="2247"/>
                  </a:lnTo>
                  <a:lnTo>
                    <a:pt x="1133" y="2253"/>
                  </a:lnTo>
                  <a:lnTo>
                    <a:pt x="1130" y="2254"/>
                  </a:lnTo>
                  <a:lnTo>
                    <a:pt x="1120" y="2258"/>
                  </a:lnTo>
                  <a:lnTo>
                    <a:pt x="1111" y="2243"/>
                  </a:lnTo>
                  <a:lnTo>
                    <a:pt x="1111" y="2237"/>
                  </a:lnTo>
                  <a:lnTo>
                    <a:pt x="1119" y="2220"/>
                  </a:lnTo>
                  <a:lnTo>
                    <a:pt x="1120" y="2218"/>
                  </a:lnTo>
                  <a:lnTo>
                    <a:pt x="1113" y="2220"/>
                  </a:lnTo>
                  <a:lnTo>
                    <a:pt x="1111" y="2222"/>
                  </a:lnTo>
                  <a:lnTo>
                    <a:pt x="1110" y="2223"/>
                  </a:lnTo>
                  <a:lnTo>
                    <a:pt x="1108" y="2223"/>
                  </a:lnTo>
                  <a:lnTo>
                    <a:pt x="1108" y="2220"/>
                  </a:lnTo>
                  <a:lnTo>
                    <a:pt x="1092" y="2202"/>
                  </a:lnTo>
                  <a:lnTo>
                    <a:pt x="1078" y="2195"/>
                  </a:lnTo>
                  <a:lnTo>
                    <a:pt x="1070" y="2194"/>
                  </a:lnTo>
                  <a:lnTo>
                    <a:pt x="1069" y="2192"/>
                  </a:lnTo>
                  <a:lnTo>
                    <a:pt x="1070" y="2189"/>
                  </a:lnTo>
                  <a:lnTo>
                    <a:pt x="1071" y="2168"/>
                  </a:lnTo>
                  <a:lnTo>
                    <a:pt x="1068" y="2169"/>
                  </a:lnTo>
                  <a:lnTo>
                    <a:pt x="1060" y="2171"/>
                  </a:lnTo>
                  <a:lnTo>
                    <a:pt x="1058" y="2180"/>
                  </a:lnTo>
                  <a:lnTo>
                    <a:pt x="1047" y="2195"/>
                  </a:lnTo>
                  <a:lnTo>
                    <a:pt x="1042" y="2198"/>
                  </a:lnTo>
                  <a:lnTo>
                    <a:pt x="1036" y="2196"/>
                  </a:lnTo>
                  <a:lnTo>
                    <a:pt x="1035" y="2195"/>
                  </a:lnTo>
                  <a:lnTo>
                    <a:pt x="1030" y="2195"/>
                  </a:lnTo>
                  <a:lnTo>
                    <a:pt x="1027" y="2190"/>
                  </a:lnTo>
                  <a:lnTo>
                    <a:pt x="1018" y="2190"/>
                  </a:lnTo>
                  <a:lnTo>
                    <a:pt x="1006" y="2183"/>
                  </a:lnTo>
                  <a:lnTo>
                    <a:pt x="1002" y="2183"/>
                  </a:lnTo>
                  <a:lnTo>
                    <a:pt x="997" y="2181"/>
                  </a:lnTo>
                  <a:lnTo>
                    <a:pt x="993" y="2176"/>
                  </a:lnTo>
                  <a:lnTo>
                    <a:pt x="998" y="2158"/>
                  </a:lnTo>
                  <a:lnTo>
                    <a:pt x="983" y="2160"/>
                  </a:lnTo>
                  <a:lnTo>
                    <a:pt x="984" y="2148"/>
                  </a:lnTo>
                  <a:lnTo>
                    <a:pt x="982" y="2146"/>
                  </a:lnTo>
                  <a:lnTo>
                    <a:pt x="970" y="2154"/>
                  </a:lnTo>
                  <a:lnTo>
                    <a:pt x="967" y="2155"/>
                  </a:lnTo>
                  <a:lnTo>
                    <a:pt x="966" y="2161"/>
                  </a:lnTo>
                  <a:lnTo>
                    <a:pt x="962" y="2165"/>
                  </a:lnTo>
                  <a:lnTo>
                    <a:pt x="947" y="2167"/>
                  </a:lnTo>
                  <a:lnTo>
                    <a:pt x="948" y="2164"/>
                  </a:lnTo>
                  <a:lnTo>
                    <a:pt x="939" y="2156"/>
                  </a:lnTo>
                  <a:lnTo>
                    <a:pt x="938" y="2151"/>
                  </a:lnTo>
                  <a:lnTo>
                    <a:pt x="939" y="2148"/>
                  </a:lnTo>
                  <a:lnTo>
                    <a:pt x="944" y="2144"/>
                  </a:lnTo>
                  <a:lnTo>
                    <a:pt x="943" y="2136"/>
                  </a:lnTo>
                  <a:lnTo>
                    <a:pt x="947" y="2132"/>
                  </a:lnTo>
                  <a:lnTo>
                    <a:pt x="947" y="2129"/>
                  </a:lnTo>
                  <a:lnTo>
                    <a:pt x="943" y="2126"/>
                  </a:lnTo>
                  <a:lnTo>
                    <a:pt x="941" y="2128"/>
                  </a:lnTo>
                  <a:lnTo>
                    <a:pt x="943" y="2119"/>
                  </a:lnTo>
                  <a:lnTo>
                    <a:pt x="939" y="2102"/>
                  </a:lnTo>
                  <a:lnTo>
                    <a:pt x="936" y="2101"/>
                  </a:lnTo>
                  <a:lnTo>
                    <a:pt x="931" y="2099"/>
                  </a:lnTo>
                  <a:lnTo>
                    <a:pt x="927" y="2102"/>
                  </a:lnTo>
                  <a:lnTo>
                    <a:pt x="919" y="2104"/>
                  </a:lnTo>
                  <a:lnTo>
                    <a:pt x="917" y="2099"/>
                  </a:lnTo>
                  <a:lnTo>
                    <a:pt x="914" y="2098"/>
                  </a:lnTo>
                  <a:lnTo>
                    <a:pt x="916" y="2097"/>
                  </a:lnTo>
                  <a:lnTo>
                    <a:pt x="917" y="2091"/>
                  </a:lnTo>
                  <a:lnTo>
                    <a:pt x="914" y="2090"/>
                  </a:lnTo>
                  <a:lnTo>
                    <a:pt x="926" y="2083"/>
                  </a:lnTo>
                  <a:lnTo>
                    <a:pt x="929" y="2081"/>
                  </a:lnTo>
                  <a:lnTo>
                    <a:pt x="931" y="2080"/>
                  </a:lnTo>
                  <a:lnTo>
                    <a:pt x="936" y="2078"/>
                  </a:lnTo>
                  <a:lnTo>
                    <a:pt x="954" y="2064"/>
                  </a:lnTo>
                  <a:lnTo>
                    <a:pt x="958" y="2051"/>
                  </a:lnTo>
                  <a:lnTo>
                    <a:pt x="956" y="2050"/>
                  </a:lnTo>
                  <a:lnTo>
                    <a:pt x="952" y="2046"/>
                  </a:lnTo>
                  <a:lnTo>
                    <a:pt x="952" y="2047"/>
                  </a:lnTo>
                  <a:lnTo>
                    <a:pt x="952" y="2044"/>
                  </a:lnTo>
                  <a:lnTo>
                    <a:pt x="945" y="2041"/>
                  </a:lnTo>
                  <a:lnTo>
                    <a:pt x="938" y="2033"/>
                  </a:lnTo>
                  <a:lnTo>
                    <a:pt x="938" y="2021"/>
                  </a:lnTo>
                  <a:lnTo>
                    <a:pt x="933" y="2011"/>
                  </a:lnTo>
                  <a:lnTo>
                    <a:pt x="927" y="2011"/>
                  </a:lnTo>
                  <a:lnTo>
                    <a:pt x="917" y="2007"/>
                  </a:lnTo>
                  <a:lnTo>
                    <a:pt x="917" y="1993"/>
                  </a:lnTo>
                  <a:lnTo>
                    <a:pt x="914" y="1989"/>
                  </a:lnTo>
                  <a:lnTo>
                    <a:pt x="912" y="1987"/>
                  </a:lnTo>
                  <a:lnTo>
                    <a:pt x="910" y="1985"/>
                  </a:lnTo>
                  <a:lnTo>
                    <a:pt x="903" y="1968"/>
                  </a:lnTo>
                  <a:lnTo>
                    <a:pt x="902" y="1965"/>
                  </a:lnTo>
                  <a:lnTo>
                    <a:pt x="896" y="1963"/>
                  </a:lnTo>
                  <a:lnTo>
                    <a:pt x="885" y="1966"/>
                  </a:lnTo>
                  <a:lnTo>
                    <a:pt x="875" y="1987"/>
                  </a:lnTo>
                  <a:lnTo>
                    <a:pt x="873" y="1986"/>
                  </a:lnTo>
                  <a:lnTo>
                    <a:pt x="861" y="1978"/>
                  </a:lnTo>
                  <a:lnTo>
                    <a:pt x="858" y="1973"/>
                  </a:lnTo>
                  <a:lnTo>
                    <a:pt x="858" y="1970"/>
                  </a:lnTo>
                  <a:lnTo>
                    <a:pt x="868" y="1963"/>
                  </a:lnTo>
                  <a:lnTo>
                    <a:pt x="878" y="1947"/>
                  </a:lnTo>
                  <a:lnTo>
                    <a:pt x="877" y="1944"/>
                  </a:lnTo>
                  <a:lnTo>
                    <a:pt x="873" y="1937"/>
                  </a:lnTo>
                  <a:lnTo>
                    <a:pt x="866" y="1931"/>
                  </a:lnTo>
                  <a:lnTo>
                    <a:pt x="851" y="1929"/>
                  </a:lnTo>
                  <a:lnTo>
                    <a:pt x="846" y="1932"/>
                  </a:lnTo>
                  <a:lnTo>
                    <a:pt x="840" y="1930"/>
                  </a:lnTo>
                  <a:lnTo>
                    <a:pt x="837" y="1930"/>
                  </a:lnTo>
                  <a:lnTo>
                    <a:pt x="832" y="1927"/>
                  </a:lnTo>
                  <a:lnTo>
                    <a:pt x="831" y="1922"/>
                  </a:lnTo>
                  <a:lnTo>
                    <a:pt x="836" y="1912"/>
                  </a:lnTo>
                  <a:lnTo>
                    <a:pt x="843" y="1907"/>
                  </a:lnTo>
                  <a:lnTo>
                    <a:pt x="837" y="1901"/>
                  </a:lnTo>
                  <a:lnTo>
                    <a:pt x="832" y="1890"/>
                  </a:lnTo>
                  <a:lnTo>
                    <a:pt x="829" y="1891"/>
                  </a:lnTo>
                  <a:lnTo>
                    <a:pt x="809" y="1894"/>
                  </a:lnTo>
                  <a:lnTo>
                    <a:pt x="791" y="1891"/>
                  </a:lnTo>
                  <a:lnTo>
                    <a:pt x="789" y="1889"/>
                  </a:lnTo>
                  <a:lnTo>
                    <a:pt x="781" y="1881"/>
                  </a:lnTo>
                  <a:lnTo>
                    <a:pt x="780" y="1879"/>
                  </a:lnTo>
                  <a:lnTo>
                    <a:pt x="763" y="1886"/>
                  </a:lnTo>
                  <a:lnTo>
                    <a:pt x="748" y="1878"/>
                  </a:lnTo>
                  <a:lnTo>
                    <a:pt x="733" y="1879"/>
                  </a:lnTo>
                  <a:lnTo>
                    <a:pt x="731" y="1877"/>
                  </a:lnTo>
                  <a:lnTo>
                    <a:pt x="730" y="1873"/>
                  </a:lnTo>
                  <a:lnTo>
                    <a:pt x="727" y="1874"/>
                  </a:lnTo>
                  <a:lnTo>
                    <a:pt x="707" y="1876"/>
                  </a:lnTo>
                  <a:lnTo>
                    <a:pt x="699" y="1888"/>
                  </a:lnTo>
                  <a:lnTo>
                    <a:pt x="694" y="1890"/>
                  </a:lnTo>
                  <a:lnTo>
                    <a:pt x="693" y="1893"/>
                  </a:lnTo>
                  <a:lnTo>
                    <a:pt x="689" y="1897"/>
                  </a:lnTo>
                  <a:lnTo>
                    <a:pt x="683" y="1896"/>
                  </a:lnTo>
                  <a:lnTo>
                    <a:pt x="683" y="1899"/>
                  </a:lnTo>
                  <a:lnTo>
                    <a:pt x="687" y="1910"/>
                  </a:lnTo>
                  <a:lnTo>
                    <a:pt x="695" y="1914"/>
                  </a:lnTo>
                  <a:lnTo>
                    <a:pt x="698" y="1926"/>
                  </a:lnTo>
                  <a:lnTo>
                    <a:pt x="696" y="1928"/>
                  </a:lnTo>
                  <a:lnTo>
                    <a:pt x="694" y="1929"/>
                  </a:lnTo>
                  <a:lnTo>
                    <a:pt x="681" y="1928"/>
                  </a:lnTo>
                  <a:lnTo>
                    <a:pt x="673" y="1931"/>
                  </a:lnTo>
                  <a:lnTo>
                    <a:pt x="660" y="1930"/>
                  </a:lnTo>
                  <a:lnTo>
                    <a:pt x="632" y="1941"/>
                  </a:lnTo>
                  <a:lnTo>
                    <a:pt x="627" y="1938"/>
                  </a:lnTo>
                  <a:lnTo>
                    <a:pt x="624" y="1937"/>
                  </a:lnTo>
                  <a:lnTo>
                    <a:pt x="614" y="1931"/>
                  </a:lnTo>
                  <a:lnTo>
                    <a:pt x="600" y="1937"/>
                  </a:lnTo>
                  <a:lnTo>
                    <a:pt x="587" y="1938"/>
                  </a:lnTo>
                  <a:lnTo>
                    <a:pt x="573" y="1943"/>
                  </a:lnTo>
                  <a:lnTo>
                    <a:pt x="553" y="1938"/>
                  </a:lnTo>
                  <a:lnTo>
                    <a:pt x="549" y="1945"/>
                  </a:lnTo>
                  <a:lnTo>
                    <a:pt x="545" y="1950"/>
                  </a:lnTo>
                  <a:lnTo>
                    <a:pt x="546" y="1953"/>
                  </a:lnTo>
                  <a:lnTo>
                    <a:pt x="547" y="1959"/>
                  </a:lnTo>
                  <a:lnTo>
                    <a:pt x="542" y="1970"/>
                  </a:lnTo>
                  <a:lnTo>
                    <a:pt x="540" y="1969"/>
                  </a:lnTo>
                  <a:lnTo>
                    <a:pt x="531" y="1973"/>
                  </a:lnTo>
                  <a:lnTo>
                    <a:pt x="522" y="1971"/>
                  </a:lnTo>
                  <a:lnTo>
                    <a:pt x="515" y="1967"/>
                  </a:lnTo>
                  <a:lnTo>
                    <a:pt x="501" y="1951"/>
                  </a:lnTo>
                  <a:lnTo>
                    <a:pt x="501" y="1948"/>
                  </a:lnTo>
                  <a:lnTo>
                    <a:pt x="503" y="1939"/>
                  </a:lnTo>
                  <a:lnTo>
                    <a:pt x="502" y="1931"/>
                  </a:lnTo>
                  <a:lnTo>
                    <a:pt x="499" y="1931"/>
                  </a:lnTo>
                  <a:lnTo>
                    <a:pt x="487" y="1931"/>
                  </a:lnTo>
                  <a:lnTo>
                    <a:pt x="484" y="1935"/>
                  </a:lnTo>
                  <a:lnTo>
                    <a:pt x="484" y="1938"/>
                  </a:lnTo>
                  <a:lnTo>
                    <a:pt x="489" y="1941"/>
                  </a:lnTo>
                  <a:lnTo>
                    <a:pt x="491" y="1953"/>
                  </a:lnTo>
                  <a:lnTo>
                    <a:pt x="487" y="1957"/>
                  </a:lnTo>
                  <a:lnTo>
                    <a:pt x="478" y="1959"/>
                  </a:lnTo>
                  <a:lnTo>
                    <a:pt x="478" y="1947"/>
                  </a:lnTo>
                  <a:lnTo>
                    <a:pt x="467" y="1942"/>
                  </a:lnTo>
                  <a:lnTo>
                    <a:pt x="465" y="1944"/>
                  </a:lnTo>
                  <a:lnTo>
                    <a:pt x="453" y="1956"/>
                  </a:lnTo>
                  <a:lnTo>
                    <a:pt x="453" y="1962"/>
                  </a:lnTo>
                  <a:lnTo>
                    <a:pt x="450" y="1962"/>
                  </a:lnTo>
                  <a:lnTo>
                    <a:pt x="441" y="1968"/>
                  </a:lnTo>
                  <a:lnTo>
                    <a:pt x="436" y="1971"/>
                  </a:lnTo>
                  <a:lnTo>
                    <a:pt x="425" y="1971"/>
                  </a:lnTo>
                  <a:lnTo>
                    <a:pt x="424" y="1959"/>
                  </a:lnTo>
                  <a:lnTo>
                    <a:pt x="422" y="1957"/>
                  </a:lnTo>
                  <a:lnTo>
                    <a:pt x="405" y="1956"/>
                  </a:lnTo>
                  <a:lnTo>
                    <a:pt x="402" y="1970"/>
                  </a:lnTo>
                  <a:lnTo>
                    <a:pt x="397" y="1973"/>
                  </a:lnTo>
                  <a:lnTo>
                    <a:pt x="389" y="1968"/>
                  </a:lnTo>
                  <a:lnTo>
                    <a:pt x="384" y="1971"/>
                  </a:lnTo>
                  <a:lnTo>
                    <a:pt x="381" y="1971"/>
                  </a:lnTo>
                  <a:lnTo>
                    <a:pt x="372" y="1960"/>
                  </a:lnTo>
                  <a:lnTo>
                    <a:pt x="370" y="1961"/>
                  </a:lnTo>
                  <a:lnTo>
                    <a:pt x="361" y="1970"/>
                  </a:lnTo>
                  <a:lnTo>
                    <a:pt x="359" y="1970"/>
                  </a:lnTo>
                  <a:lnTo>
                    <a:pt x="356" y="1969"/>
                  </a:lnTo>
                  <a:lnTo>
                    <a:pt x="347" y="1966"/>
                  </a:lnTo>
                  <a:lnTo>
                    <a:pt x="340" y="1969"/>
                  </a:lnTo>
                  <a:lnTo>
                    <a:pt x="326" y="1968"/>
                  </a:lnTo>
                  <a:lnTo>
                    <a:pt x="324" y="1969"/>
                  </a:lnTo>
                  <a:lnTo>
                    <a:pt x="321" y="1973"/>
                  </a:lnTo>
                  <a:lnTo>
                    <a:pt x="319" y="1972"/>
                  </a:lnTo>
                  <a:lnTo>
                    <a:pt x="314" y="1974"/>
                  </a:lnTo>
                  <a:lnTo>
                    <a:pt x="308" y="1973"/>
                  </a:lnTo>
                  <a:lnTo>
                    <a:pt x="307" y="1972"/>
                  </a:lnTo>
                  <a:lnTo>
                    <a:pt x="312" y="1964"/>
                  </a:lnTo>
                  <a:lnTo>
                    <a:pt x="313" y="1946"/>
                  </a:lnTo>
                  <a:lnTo>
                    <a:pt x="318" y="1931"/>
                  </a:lnTo>
                  <a:lnTo>
                    <a:pt x="312" y="1918"/>
                  </a:lnTo>
                  <a:lnTo>
                    <a:pt x="311" y="1915"/>
                  </a:lnTo>
                  <a:lnTo>
                    <a:pt x="307" y="1911"/>
                  </a:lnTo>
                  <a:lnTo>
                    <a:pt x="301" y="1910"/>
                  </a:lnTo>
                  <a:lnTo>
                    <a:pt x="299" y="1913"/>
                  </a:lnTo>
                  <a:lnTo>
                    <a:pt x="298" y="1927"/>
                  </a:lnTo>
                  <a:lnTo>
                    <a:pt x="287" y="1931"/>
                  </a:lnTo>
                  <a:lnTo>
                    <a:pt x="288" y="1929"/>
                  </a:lnTo>
                  <a:lnTo>
                    <a:pt x="286" y="1925"/>
                  </a:lnTo>
                  <a:lnTo>
                    <a:pt x="280" y="1925"/>
                  </a:lnTo>
                  <a:lnTo>
                    <a:pt x="280" y="1923"/>
                  </a:lnTo>
                  <a:lnTo>
                    <a:pt x="274" y="1908"/>
                  </a:lnTo>
                  <a:lnTo>
                    <a:pt x="277" y="1908"/>
                  </a:lnTo>
                  <a:lnTo>
                    <a:pt x="287" y="1906"/>
                  </a:lnTo>
                  <a:lnTo>
                    <a:pt x="292" y="1908"/>
                  </a:lnTo>
                  <a:lnTo>
                    <a:pt x="292" y="1905"/>
                  </a:lnTo>
                  <a:lnTo>
                    <a:pt x="291" y="1896"/>
                  </a:lnTo>
                  <a:lnTo>
                    <a:pt x="278" y="1885"/>
                  </a:lnTo>
                  <a:lnTo>
                    <a:pt x="276" y="1880"/>
                  </a:lnTo>
                  <a:lnTo>
                    <a:pt x="273" y="1880"/>
                  </a:lnTo>
                  <a:lnTo>
                    <a:pt x="269" y="1880"/>
                  </a:lnTo>
                  <a:lnTo>
                    <a:pt x="267" y="1877"/>
                  </a:lnTo>
                  <a:lnTo>
                    <a:pt x="263" y="1873"/>
                  </a:lnTo>
                  <a:lnTo>
                    <a:pt x="265" y="1872"/>
                  </a:lnTo>
                  <a:lnTo>
                    <a:pt x="265" y="1856"/>
                  </a:lnTo>
                  <a:lnTo>
                    <a:pt x="263" y="1854"/>
                  </a:lnTo>
                  <a:lnTo>
                    <a:pt x="253" y="1840"/>
                  </a:lnTo>
                  <a:lnTo>
                    <a:pt x="248" y="1836"/>
                  </a:lnTo>
                  <a:lnTo>
                    <a:pt x="248" y="1833"/>
                  </a:lnTo>
                  <a:lnTo>
                    <a:pt x="252" y="1824"/>
                  </a:lnTo>
                  <a:lnTo>
                    <a:pt x="251" y="1821"/>
                  </a:lnTo>
                  <a:lnTo>
                    <a:pt x="250" y="1818"/>
                  </a:lnTo>
                  <a:lnTo>
                    <a:pt x="248" y="1816"/>
                  </a:lnTo>
                  <a:lnTo>
                    <a:pt x="244" y="1809"/>
                  </a:lnTo>
                  <a:lnTo>
                    <a:pt x="238" y="1807"/>
                  </a:lnTo>
                  <a:lnTo>
                    <a:pt x="234" y="1799"/>
                  </a:lnTo>
                  <a:lnTo>
                    <a:pt x="230" y="1796"/>
                  </a:lnTo>
                  <a:lnTo>
                    <a:pt x="227" y="1797"/>
                  </a:lnTo>
                  <a:lnTo>
                    <a:pt x="221" y="1802"/>
                  </a:lnTo>
                  <a:lnTo>
                    <a:pt x="214" y="1797"/>
                  </a:lnTo>
                  <a:lnTo>
                    <a:pt x="213" y="1791"/>
                  </a:lnTo>
                  <a:lnTo>
                    <a:pt x="214" y="1788"/>
                  </a:lnTo>
                  <a:lnTo>
                    <a:pt x="221" y="1779"/>
                  </a:lnTo>
                  <a:lnTo>
                    <a:pt x="216" y="1766"/>
                  </a:lnTo>
                  <a:lnTo>
                    <a:pt x="213" y="1764"/>
                  </a:lnTo>
                  <a:lnTo>
                    <a:pt x="199" y="1760"/>
                  </a:lnTo>
                  <a:lnTo>
                    <a:pt x="202" y="1774"/>
                  </a:lnTo>
                  <a:lnTo>
                    <a:pt x="193" y="1785"/>
                  </a:lnTo>
                  <a:lnTo>
                    <a:pt x="189" y="1783"/>
                  </a:lnTo>
                  <a:lnTo>
                    <a:pt x="186" y="1777"/>
                  </a:lnTo>
                  <a:lnTo>
                    <a:pt x="186" y="1780"/>
                  </a:lnTo>
                  <a:lnTo>
                    <a:pt x="184" y="1785"/>
                  </a:lnTo>
                  <a:lnTo>
                    <a:pt x="171" y="1791"/>
                  </a:lnTo>
                  <a:lnTo>
                    <a:pt x="170" y="1788"/>
                  </a:lnTo>
                  <a:lnTo>
                    <a:pt x="166" y="1773"/>
                  </a:lnTo>
                  <a:lnTo>
                    <a:pt x="160" y="1766"/>
                  </a:lnTo>
                  <a:lnTo>
                    <a:pt x="159" y="1764"/>
                  </a:lnTo>
                  <a:lnTo>
                    <a:pt x="154" y="1752"/>
                  </a:lnTo>
                  <a:lnTo>
                    <a:pt x="151" y="1750"/>
                  </a:lnTo>
                  <a:lnTo>
                    <a:pt x="144" y="1746"/>
                  </a:lnTo>
                  <a:lnTo>
                    <a:pt x="127" y="1757"/>
                  </a:lnTo>
                  <a:lnTo>
                    <a:pt x="125" y="1756"/>
                  </a:lnTo>
                  <a:lnTo>
                    <a:pt x="116" y="1749"/>
                  </a:lnTo>
                  <a:lnTo>
                    <a:pt x="118" y="1747"/>
                  </a:lnTo>
                  <a:lnTo>
                    <a:pt x="135" y="1729"/>
                  </a:lnTo>
                  <a:lnTo>
                    <a:pt x="142" y="1716"/>
                  </a:lnTo>
                  <a:lnTo>
                    <a:pt x="141" y="1714"/>
                  </a:lnTo>
                  <a:lnTo>
                    <a:pt x="134" y="1711"/>
                  </a:lnTo>
                  <a:lnTo>
                    <a:pt x="132" y="1712"/>
                  </a:lnTo>
                  <a:lnTo>
                    <a:pt x="131" y="1711"/>
                  </a:lnTo>
                  <a:lnTo>
                    <a:pt x="130" y="1708"/>
                  </a:lnTo>
                  <a:lnTo>
                    <a:pt x="144" y="1690"/>
                  </a:lnTo>
                  <a:lnTo>
                    <a:pt x="144" y="1687"/>
                  </a:lnTo>
                  <a:lnTo>
                    <a:pt x="143" y="1685"/>
                  </a:lnTo>
                  <a:lnTo>
                    <a:pt x="138" y="1675"/>
                  </a:lnTo>
                  <a:lnTo>
                    <a:pt x="135" y="1674"/>
                  </a:lnTo>
                  <a:lnTo>
                    <a:pt x="119" y="1667"/>
                  </a:lnTo>
                  <a:lnTo>
                    <a:pt x="121" y="1653"/>
                  </a:lnTo>
                  <a:lnTo>
                    <a:pt x="107" y="1642"/>
                  </a:lnTo>
                  <a:lnTo>
                    <a:pt x="107" y="1633"/>
                  </a:lnTo>
                  <a:lnTo>
                    <a:pt x="104" y="1634"/>
                  </a:lnTo>
                  <a:lnTo>
                    <a:pt x="95" y="1634"/>
                  </a:lnTo>
                  <a:lnTo>
                    <a:pt x="95" y="1632"/>
                  </a:lnTo>
                  <a:lnTo>
                    <a:pt x="96" y="1622"/>
                  </a:lnTo>
                  <a:lnTo>
                    <a:pt x="94" y="1620"/>
                  </a:lnTo>
                  <a:lnTo>
                    <a:pt x="72" y="1595"/>
                  </a:lnTo>
                  <a:lnTo>
                    <a:pt x="67" y="1592"/>
                  </a:lnTo>
                  <a:lnTo>
                    <a:pt x="55" y="1592"/>
                  </a:lnTo>
                  <a:lnTo>
                    <a:pt x="53" y="1589"/>
                  </a:lnTo>
                  <a:lnTo>
                    <a:pt x="52" y="1587"/>
                  </a:lnTo>
                  <a:lnTo>
                    <a:pt x="49" y="1587"/>
                  </a:lnTo>
                  <a:lnTo>
                    <a:pt x="40" y="1589"/>
                  </a:lnTo>
                  <a:lnTo>
                    <a:pt x="30" y="1600"/>
                  </a:lnTo>
                  <a:lnTo>
                    <a:pt x="26" y="1599"/>
                  </a:lnTo>
                  <a:lnTo>
                    <a:pt x="19" y="1586"/>
                  </a:lnTo>
                  <a:lnTo>
                    <a:pt x="19" y="1574"/>
                  </a:lnTo>
                  <a:lnTo>
                    <a:pt x="23" y="1558"/>
                  </a:lnTo>
                  <a:lnTo>
                    <a:pt x="23" y="1555"/>
                  </a:lnTo>
                  <a:lnTo>
                    <a:pt x="20" y="1551"/>
                  </a:lnTo>
                  <a:lnTo>
                    <a:pt x="12" y="1552"/>
                  </a:lnTo>
                  <a:lnTo>
                    <a:pt x="17" y="1550"/>
                  </a:lnTo>
                  <a:lnTo>
                    <a:pt x="17" y="1547"/>
                  </a:lnTo>
                  <a:lnTo>
                    <a:pt x="14" y="1545"/>
                  </a:lnTo>
                  <a:lnTo>
                    <a:pt x="6" y="1544"/>
                  </a:lnTo>
                  <a:lnTo>
                    <a:pt x="8" y="1535"/>
                  </a:lnTo>
                  <a:lnTo>
                    <a:pt x="11" y="1533"/>
                  </a:lnTo>
                  <a:lnTo>
                    <a:pt x="13" y="1531"/>
                  </a:lnTo>
                  <a:lnTo>
                    <a:pt x="13" y="1519"/>
                  </a:lnTo>
                  <a:lnTo>
                    <a:pt x="8" y="1512"/>
                  </a:lnTo>
                  <a:lnTo>
                    <a:pt x="8" y="1506"/>
                  </a:lnTo>
                  <a:lnTo>
                    <a:pt x="0" y="1497"/>
                  </a:lnTo>
                  <a:lnTo>
                    <a:pt x="2" y="1496"/>
                  </a:lnTo>
                  <a:lnTo>
                    <a:pt x="12" y="1490"/>
                  </a:lnTo>
                  <a:lnTo>
                    <a:pt x="17" y="1489"/>
                  </a:lnTo>
                  <a:lnTo>
                    <a:pt x="24" y="1485"/>
                  </a:lnTo>
                  <a:lnTo>
                    <a:pt x="29" y="1486"/>
                  </a:lnTo>
                  <a:lnTo>
                    <a:pt x="29" y="1483"/>
                  </a:lnTo>
                  <a:lnTo>
                    <a:pt x="24" y="1467"/>
                  </a:lnTo>
                  <a:lnTo>
                    <a:pt x="12" y="1453"/>
                  </a:lnTo>
                  <a:lnTo>
                    <a:pt x="14" y="1452"/>
                  </a:lnTo>
                  <a:lnTo>
                    <a:pt x="18" y="1448"/>
                  </a:lnTo>
                  <a:lnTo>
                    <a:pt x="36" y="1453"/>
                  </a:lnTo>
                  <a:lnTo>
                    <a:pt x="38" y="1453"/>
                  </a:lnTo>
                  <a:lnTo>
                    <a:pt x="53" y="1441"/>
                  </a:lnTo>
                  <a:lnTo>
                    <a:pt x="56" y="1441"/>
                  </a:lnTo>
                  <a:lnTo>
                    <a:pt x="57" y="1436"/>
                  </a:lnTo>
                  <a:lnTo>
                    <a:pt x="47" y="1416"/>
                  </a:lnTo>
                  <a:lnTo>
                    <a:pt x="49" y="1414"/>
                  </a:lnTo>
                  <a:lnTo>
                    <a:pt x="55" y="1408"/>
                  </a:lnTo>
                  <a:lnTo>
                    <a:pt x="58" y="1407"/>
                  </a:lnTo>
                  <a:lnTo>
                    <a:pt x="64" y="1398"/>
                  </a:lnTo>
                  <a:lnTo>
                    <a:pt x="75" y="1398"/>
                  </a:lnTo>
                  <a:lnTo>
                    <a:pt x="69" y="1387"/>
                  </a:lnTo>
                  <a:lnTo>
                    <a:pt x="71" y="1385"/>
                  </a:lnTo>
                  <a:lnTo>
                    <a:pt x="99" y="1374"/>
                  </a:lnTo>
                  <a:lnTo>
                    <a:pt x="98" y="1371"/>
                  </a:lnTo>
                  <a:lnTo>
                    <a:pt x="90" y="1363"/>
                  </a:lnTo>
                  <a:lnTo>
                    <a:pt x="78" y="1360"/>
                  </a:lnTo>
                  <a:lnTo>
                    <a:pt x="79" y="1355"/>
                  </a:lnTo>
                  <a:lnTo>
                    <a:pt x="85" y="1349"/>
                  </a:lnTo>
                  <a:lnTo>
                    <a:pt x="82" y="1349"/>
                  </a:lnTo>
                  <a:lnTo>
                    <a:pt x="73" y="1351"/>
                  </a:lnTo>
                  <a:lnTo>
                    <a:pt x="61" y="1349"/>
                  </a:lnTo>
                  <a:lnTo>
                    <a:pt x="52" y="1357"/>
                  </a:lnTo>
                  <a:lnTo>
                    <a:pt x="38" y="1360"/>
                  </a:lnTo>
                  <a:lnTo>
                    <a:pt x="42" y="1345"/>
                  </a:lnTo>
                  <a:lnTo>
                    <a:pt x="32" y="1334"/>
                  </a:lnTo>
                  <a:lnTo>
                    <a:pt x="34" y="1332"/>
                  </a:lnTo>
                  <a:lnTo>
                    <a:pt x="32" y="1327"/>
                  </a:lnTo>
                  <a:lnTo>
                    <a:pt x="40" y="1318"/>
                  </a:lnTo>
                  <a:lnTo>
                    <a:pt x="48" y="1314"/>
                  </a:lnTo>
                  <a:lnTo>
                    <a:pt x="49" y="1305"/>
                  </a:lnTo>
                  <a:lnTo>
                    <a:pt x="52" y="1304"/>
                  </a:lnTo>
                  <a:lnTo>
                    <a:pt x="44" y="1296"/>
                  </a:lnTo>
                  <a:lnTo>
                    <a:pt x="46" y="1285"/>
                  </a:lnTo>
                  <a:lnTo>
                    <a:pt x="46" y="1282"/>
                  </a:lnTo>
                  <a:lnTo>
                    <a:pt x="45" y="1277"/>
                  </a:lnTo>
                  <a:lnTo>
                    <a:pt x="45" y="1275"/>
                  </a:lnTo>
                  <a:lnTo>
                    <a:pt x="45" y="1269"/>
                  </a:lnTo>
                  <a:lnTo>
                    <a:pt x="31" y="1269"/>
                  </a:lnTo>
                  <a:lnTo>
                    <a:pt x="28" y="1265"/>
                  </a:lnTo>
                  <a:lnTo>
                    <a:pt x="28" y="1259"/>
                  </a:lnTo>
                  <a:lnTo>
                    <a:pt x="27" y="1256"/>
                  </a:lnTo>
                  <a:lnTo>
                    <a:pt x="25" y="1254"/>
                  </a:lnTo>
                  <a:lnTo>
                    <a:pt x="12" y="1257"/>
                  </a:lnTo>
                  <a:lnTo>
                    <a:pt x="6" y="1255"/>
                  </a:lnTo>
                  <a:lnTo>
                    <a:pt x="12" y="1230"/>
                  </a:lnTo>
                  <a:lnTo>
                    <a:pt x="15" y="1230"/>
                  </a:lnTo>
                  <a:lnTo>
                    <a:pt x="23" y="1232"/>
                  </a:lnTo>
                  <a:lnTo>
                    <a:pt x="31" y="1228"/>
                  </a:lnTo>
                  <a:lnTo>
                    <a:pt x="31" y="1226"/>
                  </a:lnTo>
                  <a:lnTo>
                    <a:pt x="30" y="1214"/>
                  </a:lnTo>
                  <a:lnTo>
                    <a:pt x="18" y="1213"/>
                  </a:lnTo>
                  <a:lnTo>
                    <a:pt x="10" y="1209"/>
                  </a:lnTo>
                  <a:lnTo>
                    <a:pt x="15" y="1200"/>
                  </a:lnTo>
                  <a:lnTo>
                    <a:pt x="18" y="1202"/>
                  </a:lnTo>
                  <a:lnTo>
                    <a:pt x="25" y="1205"/>
                  </a:lnTo>
                  <a:lnTo>
                    <a:pt x="34" y="1205"/>
                  </a:lnTo>
                  <a:lnTo>
                    <a:pt x="46" y="1197"/>
                  </a:lnTo>
                  <a:lnTo>
                    <a:pt x="49" y="1198"/>
                  </a:lnTo>
                  <a:lnTo>
                    <a:pt x="50" y="1202"/>
                  </a:lnTo>
                  <a:lnTo>
                    <a:pt x="52" y="1204"/>
                  </a:lnTo>
                  <a:lnTo>
                    <a:pt x="54" y="1203"/>
                  </a:lnTo>
                  <a:lnTo>
                    <a:pt x="56" y="1202"/>
                  </a:lnTo>
                  <a:lnTo>
                    <a:pt x="55" y="1193"/>
                  </a:lnTo>
                  <a:lnTo>
                    <a:pt x="58" y="1184"/>
                  </a:lnTo>
                  <a:lnTo>
                    <a:pt x="56" y="1172"/>
                  </a:lnTo>
                  <a:lnTo>
                    <a:pt x="55" y="1170"/>
                  </a:lnTo>
                  <a:lnTo>
                    <a:pt x="55" y="1167"/>
                  </a:lnTo>
                  <a:lnTo>
                    <a:pt x="55" y="1165"/>
                  </a:lnTo>
                  <a:lnTo>
                    <a:pt x="54" y="1162"/>
                  </a:lnTo>
                  <a:lnTo>
                    <a:pt x="52" y="1157"/>
                  </a:lnTo>
                  <a:lnTo>
                    <a:pt x="57" y="1156"/>
                  </a:lnTo>
                  <a:lnTo>
                    <a:pt x="59" y="1154"/>
                  </a:lnTo>
                  <a:lnTo>
                    <a:pt x="64" y="1152"/>
                  </a:lnTo>
                  <a:lnTo>
                    <a:pt x="68" y="1135"/>
                  </a:lnTo>
                  <a:lnTo>
                    <a:pt x="75" y="1122"/>
                  </a:lnTo>
                  <a:lnTo>
                    <a:pt x="79" y="1116"/>
                  </a:lnTo>
                  <a:lnTo>
                    <a:pt x="89" y="1114"/>
                  </a:lnTo>
                  <a:lnTo>
                    <a:pt x="101" y="1115"/>
                  </a:lnTo>
                  <a:lnTo>
                    <a:pt x="104" y="1110"/>
                  </a:lnTo>
                  <a:lnTo>
                    <a:pt x="105" y="1096"/>
                  </a:lnTo>
                  <a:lnTo>
                    <a:pt x="105" y="1092"/>
                  </a:lnTo>
                  <a:lnTo>
                    <a:pt x="113" y="1088"/>
                  </a:lnTo>
                  <a:lnTo>
                    <a:pt x="116" y="1087"/>
                  </a:lnTo>
                  <a:lnTo>
                    <a:pt x="120" y="1086"/>
                  </a:lnTo>
                  <a:lnTo>
                    <a:pt x="116" y="1076"/>
                  </a:lnTo>
                  <a:lnTo>
                    <a:pt x="114" y="1074"/>
                  </a:lnTo>
                  <a:lnTo>
                    <a:pt x="121" y="1069"/>
                  </a:lnTo>
                  <a:lnTo>
                    <a:pt x="129" y="1069"/>
                  </a:lnTo>
                  <a:lnTo>
                    <a:pt x="132" y="1068"/>
                  </a:lnTo>
                  <a:lnTo>
                    <a:pt x="133" y="1054"/>
                  </a:lnTo>
                  <a:lnTo>
                    <a:pt x="141" y="1038"/>
                  </a:lnTo>
                  <a:lnTo>
                    <a:pt x="142" y="1035"/>
                  </a:lnTo>
                  <a:lnTo>
                    <a:pt x="154" y="1035"/>
                  </a:lnTo>
                  <a:lnTo>
                    <a:pt x="156" y="1033"/>
                  </a:lnTo>
                  <a:lnTo>
                    <a:pt x="158" y="1031"/>
                  </a:lnTo>
                  <a:lnTo>
                    <a:pt x="164" y="1024"/>
                  </a:lnTo>
                  <a:lnTo>
                    <a:pt x="155" y="1006"/>
                  </a:lnTo>
                  <a:lnTo>
                    <a:pt x="152" y="1005"/>
                  </a:lnTo>
                  <a:lnTo>
                    <a:pt x="147" y="1002"/>
                  </a:lnTo>
                  <a:lnTo>
                    <a:pt x="127" y="1007"/>
                  </a:lnTo>
                  <a:lnTo>
                    <a:pt x="127" y="1009"/>
                  </a:lnTo>
                  <a:lnTo>
                    <a:pt x="111" y="1008"/>
                  </a:lnTo>
                  <a:lnTo>
                    <a:pt x="110" y="1005"/>
                  </a:lnTo>
                  <a:lnTo>
                    <a:pt x="111" y="990"/>
                  </a:lnTo>
                  <a:lnTo>
                    <a:pt x="111" y="987"/>
                  </a:lnTo>
                  <a:lnTo>
                    <a:pt x="113" y="987"/>
                  </a:lnTo>
                  <a:lnTo>
                    <a:pt x="118" y="984"/>
                  </a:lnTo>
                  <a:lnTo>
                    <a:pt x="120" y="978"/>
                  </a:lnTo>
                  <a:lnTo>
                    <a:pt x="122" y="976"/>
                  </a:lnTo>
                  <a:lnTo>
                    <a:pt x="136" y="975"/>
                  </a:lnTo>
                  <a:lnTo>
                    <a:pt x="140" y="970"/>
                  </a:lnTo>
                  <a:lnTo>
                    <a:pt x="140" y="967"/>
                  </a:lnTo>
                  <a:lnTo>
                    <a:pt x="136" y="963"/>
                  </a:lnTo>
                  <a:lnTo>
                    <a:pt x="130" y="947"/>
                  </a:lnTo>
                  <a:lnTo>
                    <a:pt x="129" y="945"/>
                  </a:lnTo>
                  <a:lnTo>
                    <a:pt x="125" y="937"/>
                  </a:lnTo>
                  <a:lnTo>
                    <a:pt x="118" y="936"/>
                  </a:lnTo>
                  <a:lnTo>
                    <a:pt x="117" y="933"/>
                  </a:lnTo>
                  <a:lnTo>
                    <a:pt x="123" y="927"/>
                  </a:lnTo>
                  <a:lnTo>
                    <a:pt x="124" y="919"/>
                  </a:lnTo>
                  <a:lnTo>
                    <a:pt x="128" y="915"/>
                  </a:lnTo>
                  <a:lnTo>
                    <a:pt x="128" y="909"/>
                  </a:lnTo>
                  <a:lnTo>
                    <a:pt x="129" y="908"/>
                  </a:lnTo>
                  <a:lnTo>
                    <a:pt x="131" y="906"/>
                  </a:lnTo>
                  <a:lnTo>
                    <a:pt x="148" y="908"/>
                  </a:lnTo>
                  <a:lnTo>
                    <a:pt x="162" y="904"/>
                  </a:lnTo>
                  <a:lnTo>
                    <a:pt x="165" y="903"/>
                  </a:lnTo>
                  <a:lnTo>
                    <a:pt x="172" y="906"/>
                  </a:lnTo>
                  <a:lnTo>
                    <a:pt x="173" y="908"/>
                  </a:lnTo>
                  <a:lnTo>
                    <a:pt x="176" y="913"/>
                  </a:lnTo>
                  <a:lnTo>
                    <a:pt x="181" y="910"/>
                  </a:lnTo>
                  <a:lnTo>
                    <a:pt x="184" y="909"/>
                  </a:lnTo>
                  <a:lnTo>
                    <a:pt x="194" y="902"/>
                  </a:lnTo>
                  <a:lnTo>
                    <a:pt x="197" y="900"/>
                  </a:lnTo>
                  <a:lnTo>
                    <a:pt x="200" y="900"/>
                  </a:lnTo>
                  <a:lnTo>
                    <a:pt x="202" y="899"/>
                  </a:lnTo>
                  <a:lnTo>
                    <a:pt x="202" y="896"/>
                  </a:lnTo>
                  <a:lnTo>
                    <a:pt x="203" y="882"/>
                  </a:lnTo>
                  <a:lnTo>
                    <a:pt x="197" y="881"/>
                  </a:lnTo>
                  <a:lnTo>
                    <a:pt x="189" y="884"/>
                  </a:lnTo>
                  <a:lnTo>
                    <a:pt x="177" y="880"/>
                  </a:lnTo>
                  <a:lnTo>
                    <a:pt x="172" y="870"/>
                  </a:lnTo>
                  <a:lnTo>
                    <a:pt x="176" y="865"/>
                  </a:lnTo>
                  <a:lnTo>
                    <a:pt x="176" y="862"/>
                  </a:lnTo>
                  <a:lnTo>
                    <a:pt x="174" y="862"/>
                  </a:lnTo>
                  <a:lnTo>
                    <a:pt x="172" y="857"/>
                  </a:lnTo>
                  <a:lnTo>
                    <a:pt x="163" y="864"/>
                  </a:lnTo>
                  <a:lnTo>
                    <a:pt x="160" y="857"/>
                  </a:lnTo>
                  <a:lnTo>
                    <a:pt x="152" y="855"/>
                  </a:lnTo>
                  <a:lnTo>
                    <a:pt x="147" y="852"/>
                  </a:lnTo>
                  <a:lnTo>
                    <a:pt x="147" y="846"/>
                  </a:lnTo>
                  <a:lnTo>
                    <a:pt x="145" y="845"/>
                  </a:lnTo>
                  <a:lnTo>
                    <a:pt x="154" y="843"/>
                  </a:lnTo>
                  <a:lnTo>
                    <a:pt x="160" y="831"/>
                  </a:lnTo>
                  <a:lnTo>
                    <a:pt x="158" y="828"/>
                  </a:lnTo>
                  <a:lnTo>
                    <a:pt x="156" y="828"/>
                  </a:lnTo>
                  <a:lnTo>
                    <a:pt x="147" y="808"/>
                  </a:lnTo>
                  <a:lnTo>
                    <a:pt x="150" y="804"/>
                  </a:lnTo>
                  <a:lnTo>
                    <a:pt x="152" y="803"/>
                  </a:lnTo>
                  <a:lnTo>
                    <a:pt x="150" y="801"/>
                  </a:lnTo>
                  <a:lnTo>
                    <a:pt x="145" y="795"/>
                  </a:lnTo>
                  <a:lnTo>
                    <a:pt x="149" y="787"/>
                  </a:lnTo>
                  <a:lnTo>
                    <a:pt x="147" y="784"/>
                  </a:lnTo>
                  <a:lnTo>
                    <a:pt x="138" y="777"/>
                  </a:lnTo>
                  <a:lnTo>
                    <a:pt x="137" y="775"/>
                  </a:lnTo>
                  <a:lnTo>
                    <a:pt x="139" y="773"/>
                  </a:lnTo>
                  <a:lnTo>
                    <a:pt x="140" y="764"/>
                  </a:lnTo>
                  <a:lnTo>
                    <a:pt x="142" y="762"/>
                  </a:lnTo>
                  <a:lnTo>
                    <a:pt x="152" y="757"/>
                  </a:lnTo>
                  <a:lnTo>
                    <a:pt x="154" y="754"/>
                  </a:lnTo>
                  <a:lnTo>
                    <a:pt x="164" y="752"/>
                  </a:lnTo>
                  <a:lnTo>
                    <a:pt x="168" y="750"/>
                  </a:lnTo>
                  <a:lnTo>
                    <a:pt x="176" y="746"/>
                  </a:lnTo>
                  <a:lnTo>
                    <a:pt x="178" y="745"/>
                  </a:lnTo>
                  <a:lnTo>
                    <a:pt x="189" y="744"/>
                  </a:lnTo>
                  <a:lnTo>
                    <a:pt x="192" y="744"/>
                  </a:lnTo>
                  <a:lnTo>
                    <a:pt x="195" y="741"/>
                  </a:lnTo>
                  <a:lnTo>
                    <a:pt x="195" y="736"/>
                  </a:lnTo>
                  <a:lnTo>
                    <a:pt x="195" y="733"/>
                  </a:lnTo>
                  <a:lnTo>
                    <a:pt x="198" y="733"/>
                  </a:lnTo>
                  <a:lnTo>
                    <a:pt x="204" y="733"/>
                  </a:lnTo>
                  <a:lnTo>
                    <a:pt x="213" y="727"/>
                  </a:lnTo>
                  <a:lnTo>
                    <a:pt x="215" y="726"/>
                  </a:lnTo>
                  <a:lnTo>
                    <a:pt x="217" y="728"/>
                  </a:lnTo>
                  <a:lnTo>
                    <a:pt x="222" y="727"/>
                  </a:lnTo>
                  <a:lnTo>
                    <a:pt x="225" y="724"/>
                  </a:lnTo>
                  <a:lnTo>
                    <a:pt x="230" y="723"/>
                  </a:lnTo>
                  <a:lnTo>
                    <a:pt x="239" y="724"/>
                  </a:lnTo>
                  <a:lnTo>
                    <a:pt x="242" y="724"/>
                  </a:lnTo>
                  <a:lnTo>
                    <a:pt x="245" y="729"/>
                  </a:lnTo>
                  <a:lnTo>
                    <a:pt x="247" y="730"/>
                  </a:lnTo>
                  <a:lnTo>
                    <a:pt x="258" y="735"/>
                  </a:lnTo>
                  <a:lnTo>
                    <a:pt x="261" y="730"/>
                  </a:lnTo>
                  <a:lnTo>
                    <a:pt x="260" y="724"/>
                  </a:lnTo>
                  <a:lnTo>
                    <a:pt x="256" y="720"/>
                  </a:lnTo>
                  <a:lnTo>
                    <a:pt x="255" y="718"/>
                  </a:lnTo>
                  <a:lnTo>
                    <a:pt x="259" y="716"/>
                  </a:lnTo>
                  <a:lnTo>
                    <a:pt x="260" y="714"/>
                  </a:lnTo>
                  <a:lnTo>
                    <a:pt x="262" y="709"/>
                  </a:lnTo>
                  <a:lnTo>
                    <a:pt x="261" y="705"/>
                  </a:lnTo>
                  <a:lnTo>
                    <a:pt x="262" y="702"/>
                  </a:lnTo>
                  <a:lnTo>
                    <a:pt x="271" y="700"/>
                  </a:lnTo>
                  <a:lnTo>
                    <a:pt x="280" y="693"/>
                  </a:lnTo>
                  <a:lnTo>
                    <a:pt x="283" y="692"/>
                  </a:lnTo>
                  <a:lnTo>
                    <a:pt x="291" y="690"/>
                  </a:lnTo>
                  <a:lnTo>
                    <a:pt x="297" y="681"/>
                  </a:lnTo>
                  <a:lnTo>
                    <a:pt x="299" y="679"/>
                  </a:lnTo>
                  <a:lnTo>
                    <a:pt x="304" y="684"/>
                  </a:lnTo>
                  <a:lnTo>
                    <a:pt x="305" y="687"/>
                  </a:lnTo>
                  <a:lnTo>
                    <a:pt x="318" y="703"/>
                  </a:lnTo>
                  <a:lnTo>
                    <a:pt x="321" y="705"/>
                  </a:lnTo>
                  <a:lnTo>
                    <a:pt x="332" y="703"/>
                  </a:lnTo>
                  <a:lnTo>
                    <a:pt x="335" y="703"/>
                  </a:lnTo>
                  <a:lnTo>
                    <a:pt x="347" y="713"/>
                  </a:lnTo>
                  <a:lnTo>
                    <a:pt x="350" y="718"/>
                  </a:lnTo>
                  <a:lnTo>
                    <a:pt x="350" y="721"/>
                  </a:lnTo>
                  <a:lnTo>
                    <a:pt x="355" y="719"/>
                  </a:lnTo>
                  <a:lnTo>
                    <a:pt x="363" y="719"/>
                  </a:lnTo>
                  <a:lnTo>
                    <a:pt x="364" y="701"/>
                  </a:lnTo>
                  <a:lnTo>
                    <a:pt x="364" y="698"/>
                  </a:lnTo>
                  <a:lnTo>
                    <a:pt x="365" y="687"/>
                  </a:lnTo>
                  <a:lnTo>
                    <a:pt x="370" y="679"/>
                  </a:lnTo>
                  <a:lnTo>
                    <a:pt x="370" y="676"/>
                  </a:lnTo>
                  <a:lnTo>
                    <a:pt x="366" y="663"/>
                  </a:lnTo>
                  <a:lnTo>
                    <a:pt x="364" y="653"/>
                  </a:lnTo>
                  <a:lnTo>
                    <a:pt x="363" y="651"/>
                  </a:lnTo>
                  <a:lnTo>
                    <a:pt x="368" y="644"/>
                  </a:lnTo>
                  <a:lnTo>
                    <a:pt x="374" y="644"/>
                  </a:lnTo>
                  <a:lnTo>
                    <a:pt x="377" y="643"/>
                  </a:lnTo>
                  <a:lnTo>
                    <a:pt x="379" y="644"/>
                  </a:lnTo>
                  <a:lnTo>
                    <a:pt x="365" y="622"/>
                  </a:lnTo>
                  <a:lnTo>
                    <a:pt x="365" y="616"/>
                  </a:lnTo>
                  <a:lnTo>
                    <a:pt x="364" y="613"/>
                  </a:lnTo>
                  <a:lnTo>
                    <a:pt x="364" y="610"/>
                  </a:lnTo>
                  <a:lnTo>
                    <a:pt x="364" y="603"/>
                  </a:lnTo>
                  <a:lnTo>
                    <a:pt x="364" y="601"/>
                  </a:lnTo>
                  <a:lnTo>
                    <a:pt x="363" y="592"/>
                  </a:lnTo>
                  <a:lnTo>
                    <a:pt x="364" y="589"/>
                  </a:lnTo>
                  <a:lnTo>
                    <a:pt x="372" y="589"/>
                  </a:lnTo>
                  <a:lnTo>
                    <a:pt x="374" y="577"/>
                  </a:lnTo>
                  <a:lnTo>
                    <a:pt x="382" y="580"/>
                  </a:lnTo>
                  <a:lnTo>
                    <a:pt x="383" y="577"/>
                  </a:lnTo>
                  <a:lnTo>
                    <a:pt x="383" y="562"/>
                  </a:lnTo>
                  <a:lnTo>
                    <a:pt x="378" y="558"/>
                  </a:lnTo>
                  <a:lnTo>
                    <a:pt x="369" y="557"/>
                  </a:lnTo>
                  <a:lnTo>
                    <a:pt x="368" y="551"/>
                  </a:lnTo>
                  <a:lnTo>
                    <a:pt x="373" y="549"/>
                  </a:lnTo>
                  <a:lnTo>
                    <a:pt x="383" y="534"/>
                  </a:lnTo>
                  <a:lnTo>
                    <a:pt x="375" y="531"/>
                  </a:lnTo>
                  <a:lnTo>
                    <a:pt x="373" y="519"/>
                  </a:lnTo>
                  <a:lnTo>
                    <a:pt x="375" y="514"/>
                  </a:lnTo>
                  <a:lnTo>
                    <a:pt x="373" y="512"/>
                  </a:lnTo>
                  <a:lnTo>
                    <a:pt x="365" y="508"/>
                  </a:lnTo>
                  <a:lnTo>
                    <a:pt x="356" y="497"/>
                  </a:lnTo>
                  <a:lnTo>
                    <a:pt x="353" y="492"/>
                  </a:lnTo>
                  <a:lnTo>
                    <a:pt x="360" y="487"/>
                  </a:lnTo>
                  <a:lnTo>
                    <a:pt x="362" y="476"/>
                  </a:lnTo>
                  <a:lnTo>
                    <a:pt x="365" y="476"/>
                  </a:lnTo>
                  <a:lnTo>
                    <a:pt x="366" y="478"/>
                  </a:lnTo>
                  <a:lnTo>
                    <a:pt x="378" y="477"/>
                  </a:lnTo>
                  <a:lnTo>
                    <a:pt x="392" y="483"/>
                  </a:lnTo>
                  <a:lnTo>
                    <a:pt x="401" y="479"/>
                  </a:lnTo>
                  <a:lnTo>
                    <a:pt x="404" y="479"/>
                  </a:lnTo>
                  <a:lnTo>
                    <a:pt x="404" y="472"/>
                  </a:lnTo>
                  <a:lnTo>
                    <a:pt x="409" y="464"/>
                  </a:lnTo>
                  <a:lnTo>
                    <a:pt x="409" y="442"/>
                  </a:lnTo>
                  <a:lnTo>
                    <a:pt x="409" y="439"/>
                  </a:lnTo>
                  <a:lnTo>
                    <a:pt x="421" y="440"/>
                  </a:lnTo>
                  <a:lnTo>
                    <a:pt x="420" y="430"/>
                  </a:lnTo>
                  <a:lnTo>
                    <a:pt x="423" y="428"/>
                  </a:lnTo>
                  <a:lnTo>
                    <a:pt x="428" y="426"/>
                  </a:lnTo>
                  <a:lnTo>
                    <a:pt x="430" y="425"/>
                  </a:lnTo>
                  <a:lnTo>
                    <a:pt x="439" y="421"/>
                  </a:lnTo>
                  <a:lnTo>
                    <a:pt x="442" y="421"/>
                  </a:lnTo>
                  <a:lnTo>
                    <a:pt x="441" y="418"/>
                  </a:lnTo>
                  <a:lnTo>
                    <a:pt x="446" y="409"/>
                  </a:lnTo>
                  <a:lnTo>
                    <a:pt x="445" y="406"/>
                  </a:lnTo>
                  <a:lnTo>
                    <a:pt x="451" y="401"/>
                  </a:lnTo>
                  <a:lnTo>
                    <a:pt x="453" y="399"/>
                  </a:lnTo>
                  <a:lnTo>
                    <a:pt x="461" y="396"/>
                  </a:lnTo>
                  <a:lnTo>
                    <a:pt x="464" y="395"/>
                  </a:lnTo>
                  <a:lnTo>
                    <a:pt x="466" y="392"/>
                  </a:lnTo>
                  <a:lnTo>
                    <a:pt x="465" y="389"/>
                  </a:lnTo>
                  <a:lnTo>
                    <a:pt x="467" y="378"/>
                  </a:lnTo>
                  <a:lnTo>
                    <a:pt x="476" y="370"/>
                  </a:lnTo>
                  <a:lnTo>
                    <a:pt x="473" y="362"/>
                  </a:lnTo>
                  <a:lnTo>
                    <a:pt x="463" y="355"/>
                  </a:lnTo>
                  <a:lnTo>
                    <a:pt x="457" y="357"/>
                  </a:lnTo>
                  <a:lnTo>
                    <a:pt x="456" y="354"/>
                  </a:lnTo>
                  <a:lnTo>
                    <a:pt x="452" y="350"/>
                  </a:lnTo>
                  <a:lnTo>
                    <a:pt x="454" y="347"/>
                  </a:lnTo>
                  <a:lnTo>
                    <a:pt x="463" y="340"/>
                  </a:lnTo>
                  <a:lnTo>
                    <a:pt x="464" y="338"/>
                  </a:lnTo>
                  <a:lnTo>
                    <a:pt x="459" y="327"/>
                  </a:lnTo>
                  <a:lnTo>
                    <a:pt x="457" y="326"/>
                  </a:lnTo>
                  <a:lnTo>
                    <a:pt x="461" y="304"/>
                  </a:lnTo>
                  <a:lnTo>
                    <a:pt x="465" y="300"/>
                  </a:lnTo>
                  <a:lnTo>
                    <a:pt x="466" y="289"/>
                  </a:lnTo>
                  <a:lnTo>
                    <a:pt x="473" y="284"/>
                  </a:lnTo>
                  <a:lnTo>
                    <a:pt x="475" y="281"/>
                  </a:lnTo>
                  <a:lnTo>
                    <a:pt x="475" y="278"/>
                  </a:lnTo>
                  <a:lnTo>
                    <a:pt x="475" y="276"/>
                  </a:lnTo>
                  <a:lnTo>
                    <a:pt x="477" y="243"/>
                  </a:lnTo>
                  <a:lnTo>
                    <a:pt x="478" y="240"/>
                  </a:lnTo>
                  <a:lnTo>
                    <a:pt x="472" y="242"/>
                  </a:lnTo>
                  <a:lnTo>
                    <a:pt x="467" y="240"/>
                  </a:lnTo>
                  <a:lnTo>
                    <a:pt x="465" y="236"/>
                  </a:lnTo>
                  <a:lnTo>
                    <a:pt x="459" y="235"/>
                  </a:lnTo>
                  <a:lnTo>
                    <a:pt x="456" y="230"/>
                  </a:lnTo>
                  <a:lnTo>
                    <a:pt x="457" y="211"/>
                  </a:lnTo>
                  <a:lnTo>
                    <a:pt x="462" y="204"/>
                  </a:lnTo>
                  <a:lnTo>
                    <a:pt x="463" y="195"/>
                  </a:lnTo>
                  <a:lnTo>
                    <a:pt x="464" y="193"/>
                  </a:lnTo>
                  <a:lnTo>
                    <a:pt x="478" y="187"/>
                  </a:lnTo>
                  <a:lnTo>
                    <a:pt x="496" y="187"/>
                  </a:lnTo>
                  <a:lnTo>
                    <a:pt x="507" y="183"/>
                  </a:lnTo>
                  <a:lnTo>
                    <a:pt x="512" y="186"/>
                  </a:lnTo>
                  <a:lnTo>
                    <a:pt x="522" y="187"/>
                  </a:lnTo>
                  <a:lnTo>
                    <a:pt x="528" y="194"/>
                  </a:lnTo>
                  <a:lnTo>
                    <a:pt x="529" y="197"/>
                  </a:lnTo>
                  <a:lnTo>
                    <a:pt x="548" y="195"/>
                  </a:lnTo>
                  <a:lnTo>
                    <a:pt x="555" y="199"/>
                  </a:lnTo>
                  <a:lnTo>
                    <a:pt x="558" y="199"/>
                  </a:lnTo>
                  <a:lnTo>
                    <a:pt x="569" y="201"/>
                  </a:lnTo>
                  <a:lnTo>
                    <a:pt x="583" y="206"/>
                  </a:lnTo>
                  <a:lnTo>
                    <a:pt x="585" y="208"/>
                  </a:lnTo>
                  <a:lnTo>
                    <a:pt x="604" y="199"/>
                  </a:lnTo>
                  <a:lnTo>
                    <a:pt x="618" y="198"/>
                  </a:lnTo>
                  <a:lnTo>
                    <a:pt x="622" y="199"/>
                  </a:lnTo>
                  <a:lnTo>
                    <a:pt x="629" y="195"/>
                  </a:lnTo>
                  <a:lnTo>
                    <a:pt x="638" y="179"/>
                  </a:lnTo>
                  <a:lnTo>
                    <a:pt x="652" y="176"/>
                  </a:lnTo>
                  <a:lnTo>
                    <a:pt x="654" y="174"/>
                  </a:lnTo>
                  <a:lnTo>
                    <a:pt x="656" y="170"/>
                  </a:lnTo>
                  <a:lnTo>
                    <a:pt x="657" y="168"/>
                  </a:lnTo>
                  <a:lnTo>
                    <a:pt x="668" y="163"/>
                  </a:lnTo>
                  <a:lnTo>
                    <a:pt x="689" y="161"/>
                  </a:lnTo>
                  <a:lnTo>
                    <a:pt x="709" y="153"/>
                  </a:lnTo>
                  <a:lnTo>
                    <a:pt x="721" y="153"/>
                  </a:lnTo>
                  <a:lnTo>
                    <a:pt x="724" y="152"/>
                  </a:lnTo>
                  <a:lnTo>
                    <a:pt x="720" y="148"/>
                  </a:lnTo>
                  <a:lnTo>
                    <a:pt x="719" y="142"/>
                  </a:lnTo>
                  <a:lnTo>
                    <a:pt x="720" y="139"/>
                  </a:lnTo>
                  <a:lnTo>
                    <a:pt x="718" y="125"/>
                  </a:lnTo>
                  <a:lnTo>
                    <a:pt x="721" y="119"/>
                  </a:lnTo>
                  <a:lnTo>
                    <a:pt x="724" y="100"/>
                  </a:lnTo>
                  <a:lnTo>
                    <a:pt x="724" y="97"/>
                  </a:lnTo>
                  <a:lnTo>
                    <a:pt x="718" y="99"/>
                  </a:lnTo>
                  <a:lnTo>
                    <a:pt x="715" y="90"/>
                  </a:lnTo>
                  <a:lnTo>
                    <a:pt x="724" y="68"/>
                  </a:lnTo>
                  <a:lnTo>
                    <a:pt x="729" y="64"/>
                  </a:lnTo>
                  <a:lnTo>
                    <a:pt x="732" y="64"/>
                  </a:lnTo>
                  <a:lnTo>
                    <a:pt x="733" y="61"/>
                  </a:lnTo>
                  <a:lnTo>
                    <a:pt x="750" y="52"/>
                  </a:lnTo>
                  <a:lnTo>
                    <a:pt x="753" y="50"/>
                  </a:lnTo>
                  <a:lnTo>
                    <a:pt x="753" y="42"/>
                  </a:lnTo>
                  <a:lnTo>
                    <a:pt x="755" y="42"/>
                  </a:lnTo>
                  <a:lnTo>
                    <a:pt x="760" y="28"/>
                  </a:lnTo>
                  <a:lnTo>
                    <a:pt x="765" y="25"/>
                  </a:lnTo>
                  <a:lnTo>
                    <a:pt x="768" y="24"/>
                  </a:lnTo>
                  <a:lnTo>
                    <a:pt x="781" y="15"/>
                  </a:lnTo>
                  <a:lnTo>
                    <a:pt x="792" y="0"/>
                  </a:lnTo>
                  <a:lnTo>
                    <a:pt x="797" y="11"/>
                  </a:lnTo>
                  <a:lnTo>
                    <a:pt x="821" y="12"/>
                  </a:lnTo>
                  <a:lnTo>
                    <a:pt x="825" y="20"/>
                  </a:lnTo>
                  <a:lnTo>
                    <a:pt x="831" y="23"/>
                  </a:lnTo>
                  <a:lnTo>
                    <a:pt x="833" y="23"/>
                  </a:lnTo>
                  <a:lnTo>
                    <a:pt x="834" y="26"/>
                  </a:lnTo>
                  <a:lnTo>
                    <a:pt x="824" y="33"/>
                  </a:lnTo>
                  <a:lnTo>
                    <a:pt x="819" y="41"/>
                  </a:lnTo>
                  <a:close/>
                </a:path>
              </a:pathLst>
            </a:custGeom>
            <a:solidFill>
              <a:srgbClr val="F7D2BC">
                <a:alpha val="7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33" name="AutoShape 4"/>
            <p:cNvSpPr>
              <a:spLocks noChangeAspect="1" noChangeArrowheads="1" noTextEdit="1"/>
            </p:cNvSpPr>
            <p:nvPr/>
          </p:nvSpPr>
          <p:spPr bwMode="auto">
            <a:xfrm>
              <a:off x="3470" y="1026"/>
              <a:ext cx="1698" cy="24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pic>
        <p:nvPicPr>
          <p:cNvPr id="2" name="Imag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1481420191"/>
              </p:ext>
            </p:ext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525838" y="6426200"/>
            <a:ext cx="23622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6"/>
          <p:cNvPicPr>
            <a:picLocks noChangeAspect="1" noChangeArrowheads="1"/>
          </p:cNvPicPr>
          <p:nvPr/>
        </p:nvPicPr>
        <p:blipFill>
          <a:blip r:embed="rId4">
            <a:lum brigh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1341438"/>
            <a:ext cx="3362325" cy="493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0" y="404813"/>
            <a:ext cx="6335713" cy="1014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400">
                <a:solidFill>
                  <a:srgbClr val="ED820E"/>
                </a:solidFill>
              </a:rPr>
              <a:t>Données Marché du travail : DEFM par sexe</a:t>
            </a:r>
          </a:p>
        </p:txBody>
      </p:sp>
      <p:pic>
        <p:nvPicPr>
          <p:cNvPr id="3" name="Imag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2216246240"/>
              </p:ext>
            </p:extLst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3132138" y="1125538"/>
            <a:ext cx="2476500" cy="5334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7" name="Text Box 9"/>
          <p:cNvSpPr txBox="1">
            <a:spLocks noChangeArrowheads="1"/>
          </p:cNvSpPr>
          <p:nvPr/>
        </p:nvSpPr>
        <p:spPr bwMode="auto">
          <a:xfrm>
            <a:off x="3348038" y="1700213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000">
                <a:solidFill>
                  <a:srgbClr val="0000FF"/>
                </a:solidFill>
              </a:rPr>
              <a:t>Base 100 janvier 2008</a:t>
            </a:r>
          </a:p>
        </p:txBody>
      </p:sp>
      <p:sp>
        <p:nvSpPr>
          <p:cNvPr id="5128" name="Text Box 12"/>
          <p:cNvSpPr txBox="1">
            <a:spLocks noChangeArrowheads="1"/>
          </p:cNvSpPr>
          <p:nvPr/>
        </p:nvSpPr>
        <p:spPr bwMode="auto">
          <a:xfrm>
            <a:off x="6156325" y="1125538"/>
            <a:ext cx="252095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000">
                <a:solidFill>
                  <a:srgbClr val="ED820E"/>
                </a:solidFill>
              </a:rPr>
              <a:t>Fichiers Pôle emploi – DARES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000">
                <a:solidFill>
                  <a:srgbClr val="ED820E"/>
                </a:solidFill>
              </a:rPr>
              <a:t>CVS traitement Direccte - SESE</a:t>
            </a:r>
          </a:p>
        </p:txBody>
      </p:sp>
      <p:pic>
        <p:nvPicPr>
          <p:cNvPr id="5" name="Image 4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275839972"/>
              </p:ext>
            </p:extLst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0" y="1690688"/>
            <a:ext cx="3724275" cy="479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Image 3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4123184967"/>
              </p:ext>
            </p:ext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5003800" y="1690688"/>
            <a:ext cx="3724275" cy="479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31" name="Text Box 15"/>
          <p:cNvSpPr txBox="1">
            <a:spLocks noChangeArrowheads="1"/>
          </p:cNvSpPr>
          <p:nvPr/>
        </p:nvSpPr>
        <p:spPr bwMode="auto">
          <a:xfrm>
            <a:off x="8243888" y="6308725"/>
            <a:ext cx="7207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400">
                <a:solidFill>
                  <a:srgbClr val="FF6600"/>
                </a:solidFill>
              </a:rPr>
              <a:t>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684213" y="1628775"/>
            <a:ext cx="2695575" cy="3952875"/>
            <a:chOff x="3470" y="1026"/>
            <a:chExt cx="1698" cy="2490"/>
          </a:xfrm>
        </p:grpSpPr>
        <p:sp>
          <p:nvSpPr>
            <p:cNvPr id="6156" name="Freeform 3"/>
            <p:cNvSpPr>
              <a:spLocks/>
            </p:cNvSpPr>
            <p:nvPr/>
          </p:nvSpPr>
          <p:spPr bwMode="auto">
            <a:xfrm>
              <a:off x="3577" y="1097"/>
              <a:ext cx="1483" cy="2258"/>
            </a:xfrm>
            <a:custGeom>
              <a:avLst/>
              <a:gdLst>
                <a:gd name="T0" fmla="*/ 787 w 1483"/>
                <a:gd name="T1" fmla="*/ 161 h 2258"/>
                <a:gd name="T2" fmla="*/ 822 w 1483"/>
                <a:gd name="T3" fmla="*/ 329 h 2258"/>
                <a:gd name="T4" fmla="*/ 955 w 1483"/>
                <a:gd name="T5" fmla="*/ 348 h 2258"/>
                <a:gd name="T6" fmla="*/ 1058 w 1483"/>
                <a:gd name="T7" fmla="*/ 405 h 2258"/>
                <a:gd name="T8" fmla="*/ 1125 w 1483"/>
                <a:gd name="T9" fmla="*/ 490 h 2258"/>
                <a:gd name="T10" fmla="*/ 1024 w 1483"/>
                <a:gd name="T11" fmla="*/ 518 h 2258"/>
                <a:gd name="T12" fmla="*/ 966 w 1483"/>
                <a:gd name="T13" fmla="*/ 550 h 2258"/>
                <a:gd name="T14" fmla="*/ 980 w 1483"/>
                <a:gd name="T15" fmla="*/ 649 h 2258"/>
                <a:gd name="T16" fmla="*/ 950 w 1483"/>
                <a:gd name="T17" fmla="*/ 761 h 2258"/>
                <a:gd name="T18" fmla="*/ 915 w 1483"/>
                <a:gd name="T19" fmla="*/ 837 h 2258"/>
                <a:gd name="T20" fmla="*/ 925 w 1483"/>
                <a:gd name="T21" fmla="*/ 975 h 2258"/>
                <a:gd name="T22" fmla="*/ 926 w 1483"/>
                <a:gd name="T23" fmla="*/ 1074 h 2258"/>
                <a:gd name="T24" fmla="*/ 875 w 1483"/>
                <a:gd name="T25" fmla="*/ 1171 h 2258"/>
                <a:gd name="T26" fmla="*/ 939 w 1483"/>
                <a:gd name="T27" fmla="*/ 1245 h 2258"/>
                <a:gd name="T28" fmla="*/ 955 w 1483"/>
                <a:gd name="T29" fmla="*/ 1357 h 2258"/>
                <a:gd name="T30" fmla="*/ 1040 w 1483"/>
                <a:gd name="T31" fmla="*/ 1403 h 2258"/>
                <a:gd name="T32" fmla="*/ 1145 w 1483"/>
                <a:gd name="T33" fmla="*/ 1465 h 2258"/>
                <a:gd name="T34" fmla="*/ 1204 w 1483"/>
                <a:gd name="T35" fmla="*/ 1521 h 2258"/>
                <a:gd name="T36" fmla="*/ 1253 w 1483"/>
                <a:gd name="T37" fmla="*/ 1578 h 2258"/>
                <a:gd name="T38" fmla="*/ 1374 w 1483"/>
                <a:gd name="T39" fmla="*/ 1699 h 2258"/>
                <a:gd name="T40" fmla="*/ 1347 w 1483"/>
                <a:gd name="T41" fmla="*/ 1783 h 2258"/>
                <a:gd name="T42" fmla="*/ 1411 w 1483"/>
                <a:gd name="T43" fmla="*/ 1853 h 2258"/>
                <a:gd name="T44" fmla="*/ 1457 w 1483"/>
                <a:gd name="T45" fmla="*/ 1905 h 2258"/>
                <a:gd name="T46" fmla="*/ 1435 w 1483"/>
                <a:gd name="T47" fmla="*/ 2008 h 2258"/>
                <a:gd name="T48" fmla="*/ 1364 w 1483"/>
                <a:gd name="T49" fmla="*/ 2072 h 2258"/>
                <a:gd name="T50" fmla="*/ 1375 w 1483"/>
                <a:gd name="T51" fmla="*/ 2148 h 2258"/>
                <a:gd name="T52" fmla="*/ 1279 w 1483"/>
                <a:gd name="T53" fmla="*/ 2166 h 2258"/>
                <a:gd name="T54" fmla="*/ 1181 w 1483"/>
                <a:gd name="T55" fmla="*/ 2240 h 2258"/>
                <a:gd name="T56" fmla="*/ 1108 w 1483"/>
                <a:gd name="T57" fmla="*/ 2223 h 2258"/>
                <a:gd name="T58" fmla="*/ 997 w 1483"/>
                <a:gd name="T59" fmla="*/ 2181 h 2258"/>
                <a:gd name="T60" fmla="*/ 941 w 1483"/>
                <a:gd name="T61" fmla="*/ 2128 h 2258"/>
                <a:gd name="T62" fmla="*/ 952 w 1483"/>
                <a:gd name="T63" fmla="*/ 2047 h 2258"/>
                <a:gd name="T64" fmla="*/ 858 w 1483"/>
                <a:gd name="T65" fmla="*/ 1970 h 2258"/>
                <a:gd name="T66" fmla="*/ 781 w 1483"/>
                <a:gd name="T67" fmla="*/ 1881 h 2258"/>
                <a:gd name="T68" fmla="*/ 681 w 1483"/>
                <a:gd name="T69" fmla="*/ 1928 h 2258"/>
                <a:gd name="T70" fmla="*/ 501 w 1483"/>
                <a:gd name="T71" fmla="*/ 1951 h 2258"/>
                <a:gd name="T72" fmla="*/ 425 w 1483"/>
                <a:gd name="T73" fmla="*/ 1971 h 2258"/>
                <a:gd name="T74" fmla="*/ 314 w 1483"/>
                <a:gd name="T75" fmla="*/ 1974 h 2258"/>
                <a:gd name="T76" fmla="*/ 292 w 1483"/>
                <a:gd name="T77" fmla="*/ 1908 h 2258"/>
                <a:gd name="T78" fmla="*/ 238 w 1483"/>
                <a:gd name="T79" fmla="*/ 1807 h 2258"/>
                <a:gd name="T80" fmla="*/ 166 w 1483"/>
                <a:gd name="T81" fmla="*/ 1773 h 2258"/>
                <a:gd name="T82" fmla="*/ 138 w 1483"/>
                <a:gd name="T83" fmla="*/ 1675 h 2258"/>
                <a:gd name="T84" fmla="*/ 26 w 1483"/>
                <a:gd name="T85" fmla="*/ 1599 h 2258"/>
                <a:gd name="T86" fmla="*/ 17 w 1483"/>
                <a:gd name="T87" fmla="*/ 1489 h 2258"/>
                <a:gd name="T88" fmla="*/ 71 w 1483"/>
                <a:gd name="T89" fmla="*/ 1385 h 2258"/>
                <a:gd name="T90" fmla="*/ 44 w 1483"/>
                <a:gd name="T91" fmla="*/ 1296 h 2258"/>
                <a:gd name="T92" fmla="*/ 10 w 1483"/>
                <a:gd name="T93" fmla="*/ 1209 h 2258"/>
                <a:gd name="T94" fmla="*/ 59 w 1483"/>
                <a:gd name="T95" fmla="*/ 1154 h 2258"/>
                <a:gd name="T96" fmla="*/ 142 w 1483"/>
                <a:gd name="T97" fmla="*/ 1035 h 2258"/>
                <a:gd name="T98" fmla="*/ 140 w 1483"/>
                <a:gd name="T99" fmla="*/ 967 h 2258"/>
                <a:gd name="T100" fmla="*/ 184 w 1483"/>
                <a:gd name="T101" fmla="*/ 909 h 2258"/>
                <a:gd name="T102" fmla="*/ 145 w 1483"/>
                <a:gd name="T103" fmla="*/ 845 h 2258"/>
                <a:gd name="T104" fmla="*/ 168 w 1483"/>
                <a:gd name="T105" fmla="*/ 750 h 2258"/>
                <a:gd name="T106" fmla="*/ 258 w 1483"/>
                <a:gd name="T107" fmla="*/ 735 h 2258"/>
                <a:gd name="T108" fmla="*/ 332 w 1483"/>
                <a:gd name="T109" fmla="*/ 703 h 2258"/>
                <a:gd name="T110" fmla="*/ 365 w 1483"/>
                <a:gd name="T111" fmla="*/ 616 h 2258"/>
                <a:gd name="T112" fmla="*/ 373 w 1483"/>
                <a:gd name="T113" fmla="*/ 512 h 2258"/>
                <a:gd name="T114" fmla="*/ 430 w 1483"/>
                <a:gd name="T115" fmla="*/ 425 h 2258"/>
                <a:gd name="T116" fmla="*/ 463 w 1483"/>
                <a:gd name="T117" fmla="*/ 340 h 2258"/>
                <a:gd name="T118" fmla="*/ 463 w 1483"/>
                <a:gd name="T119" fmla="*/ 195 h 2258"/>
                <a:gd name="T120" fmla="*/ 652 w 1483"/>
                <a:gd name="T121" fmla="*/ 176 h 2258"/>
                <a:gd name="T122" fmla="*/ 732 w 1483"/>
                <a:gd name="T123" fmla="*/ 64 h 225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483" h="2258">
                  <a:moveTo>
                    <a:pt x="819" y="41"/>
                  </a:moveTo>
                  <a:lnTo>
                    <a:pt x="822" y="65"/>
                  </a:lnTo>
                  <a:lnTo>
                    <a:pt x="817" y="66"/>
                  </a:lnTo>
                  <a:lnTo>
                    <a:pt x="812" y="58"/>
                  </a:lnTo>
                  <a:lnTo>
                    <a:pt x="809" y="59"/>
                  </a:lnTo>
                  <a:lnTo>
                    <a:pt x="804" y="65"/>
                  </a:lnTo>
                  <a:lnTo>
                    <a:pt x="807" y="73"/>
                  </a:lnTo>
                  <a:lnTo>
                    <a:pt x="804" y="74"/>
                  </a:lnTo>
                  <a:lnTo>
                    <a:pt x="804" y="86"/>
                  </a:lnTo>
                  <a:lnTo>
                    <a:pt x="796" y="89"/>
                  </a:lnTo>
                  <a:lnTo>
                    <a:pt x="793" y="90"/>
                  </a:lnTo>
                  <a:lnTo>
                    <a:pt x="793" y="94"/>
                  </a:lnTo>
                  <a:lnTo>
                    <a:pt x="798" y="97"/>
                  </a:lnTo>
                  <a:lnTo>
                    <a:pt x="798" y="103"/>
                  </a:lnTo>
                  <a:lnTo>
                    <a:pt x="803" y="106"/>
                  </a:lnTo>
                  <a:lnTo>
                    <a:pt x="805" y="111"/>
                  </a:lnTo>
                  <a:lnTo>
                    <a:pt x="795" y="123"/>
                  </a:lnTo>
                  <a:lnTo>
                    <a:pt x="794" y="126"/>
                  </a:lnTo>
                  <a:lnTo>
                    <a:pt x="793" y="154"/>
                  </a:lnTo>
                  <a:lnTo>
                    <a:pt x="787" y="161"/>
                  </a:lnTo>
                  <a:lnTo>
                    <a:pt x="781" y="163"/>
                  </a:lnTo>
                  <a:lnTo>
                    <a:pt x="779" y="181"/>
                  </a:lnTo>
                  <a:lnTo>
                    <a:pt x="780" y="184"/>
                  </a:lnTo>
                  <a:lnTo>
                    <a:pt x="790" y="187"/>
                  </a:lnTo>
                  <a:lnTo>
                    <a:pt x="793" y="187"/>
                  </a:lnTo>
                  <a:lnTo>
                    <a:pt x="813" y="193"/>
                  </a:lnTo>
                  <a:lnTo>
                    <a:pt x="818" y="204"/>
                  </a:lnTo>
                  <a:lnTo>
                    <a:pt x="831" y="217"/>
                  </a:lnTo>
                  <a:lnTo>
                    <a:pt x="835" y="226"/>
                  </a:lnTo>
                  <a:lnTo>
                    <a:pt x="833" y="235"/>
                  </a:lnTo>
                  <a:lnTo>
                    <a:pt x="822" y="260"/>
                  </a:lnTo>
                  <a:lnTo>
                    <a:pt x="817" y="267"/>
                  </a:lnTo>
                  <a:lnTo>
                    <a:pt x="817" y="276"/>
                  </a:lnTo>
                  <a:lnTo>
                    <a:pt x="819" y="278"/>
                  </a:lnTo>
                  <a:lnTo>
                    <a:pt x="821" y="284"/>
                  </a:lnTo>
                  <a:lnTo>
                    <a:pt x="826" y="287"/>
                  </a:lnTo>
                  <a:lnTo>
                    <a:pt x="830" y="305"/>
                  </a:lnTo>
                  <a:lnTo>
                    <a:pt x="826" y="313"/>
                  </a:lnTo>
                  <a:lnTo>
                    <a:pt x="820" y="326"/>
                  </a:lnTo>
                  <a:lnTo>
                    <a:pt x="822" y="329"/>
                  </a:lnTo>
                  <a:lnTo>
                    <a:pt x="824" y="331"/>
                  </a:lnTo>
                  <a:lnTo>
                    <a:pt x="832" y="327"/>
                  </a:lnTo>
                  <a:lnTo>
                    <a:pt x="837" y="329"/>
                  </a:lnTo>
                  <a:lnTo>
                    <a:pt x="839" y="332"/>
                  </a:lnTo>
                  <a:lnTo>
                    <a:pt x="845" y="331"/>
                  </a:lnTo>
                  <a:lnTo>
                    <a:pt x="850" y="333"/>
                  </a:lnTo>
                  <a:lnTo>
                    <a:pt x="861" y="331"/>
                  </a:lnTo>
                  <a:lnTo>
                    <a:pt x="864" y="332"/>
                  </a:lnTo>
                  <a:lnTo>
                    <a:pt x="869" y="326"/>
                  </a:lnTo>
                  <a:lnTo>
                    <a:pt x="870" y="328"/>
                  </a:lnTo>
                  <a:lnTo>
                    <a:pt x="872" y="322"/>
                  </a:lnTo>
                  <a:lnTo>
                    <a:pt x="877" y="319"/>
                  </a:lnTo>
                  <a:lnTo>
                    <a:pt x="898" y="319"/>
                  </a:lnTo>
                  <a:lnTo>
                    <a:pt x="904" y="324"/>
                  </a:lnTo>
                  <a:lnTo>
                    <a:pt x="909" y="335"/>
                  </a:lnTo>
                  <a:lnTo>
                    <a:pt x="912" y="337"/>
                  </a:lnTo>
                  <a:lnTo>
                    <a:pt x="927" y="344"/>
                  </a:lnTo>
                  <a:lnTo>
                    <a:pt x="930" y="344"/>
                  </a:lnTo>
                  <a:lnTo>
                    <a:pt x="943" y="351"/>
                  </a:lnTo>
                  <a:lnTo>
                    <a:pt x="955" y="348"/>
                  </a:lnTo>
                  <a:lnTo>
                    <a:pt x="958" y="352"/>
                  </a:lnTo>
                  <a:lnTo>
                    <a:pt x="974" y="378"/>
                  </a:lnTo>
                  <a:lnTo>
                    <a:pt x="976" y="380"/>
                  </a:lnTo>
                  <a:lnTo>
                    <a:pt x="975" y="386"/>
                  </a:lnTo>
                  <a:lnTo>
                    <a:pt x="975" y="389"/>
                  </a:lnTo>
                  <a:lnTo>
                    <a:pt x="980" y="392"/>
                  </a:lnTo>
                  <a:lnTo>
                    <a:pt x="985" y="393"/>
                  </a:lnTo>
                  <a:lnTo>
                    <a:pt x="987" y="395"/>
                  </a:lnTo>
                  <a:lnTo>
                    <a:pt x="991" y="388"/>
                  </a:lnTo>
                  <a:lnTo>
                    <a:pt x="996" y="390"/>
                  </a:lnTo>
                  <a:lnTo>
                    <a:pt x="999" y="395"/>
                  </a:lnTo>
                  <a:lnTo>
                    <a:pt x="999" y="406"/>
                  </a:lnTo>
                  <a:lnTo>
                    <a:pt x="1000" y="409"/>
                  </a:lnTo>
                  <a:lnTo>
                    <a:pt x="1017" y="408"/>
                  </a:lnTo>
                  <a:lnTo>
                    <a:pt x="1020" y="409"/>
                  </a:lnTo>
                  <a:lnTo>
                    <a:pt x="1024" y="407"/>
                  </a:lnTo>
                  <a:lnTo>
                    <a:pt x="1028" y="411"/>
                  </a:lnTo>
                  <a:lnTo>
                    <a:pt x="1037" y="410"/>
                  </a:lnTo>
                  <a:lnTo>
                    <a:pt x="1046" y="413"/>
                  </a:lnTo>
                  <a:lnTo>
                    <a:pt x="1058" y="405"/>
                  </a:lnTo>
                  <a:lnTo>
                    <a:pt x="1065" y="410"/>
                  </a:lnTo>
                  <a:lnTo>
                    <a:pt x="1066" y="413"/>
                  </a:lnTo>
                  <a:lnTo>
                    <a:pt x="1069" y="417"/>
                  </a:lnTo>
                  <a:lnTo>
                    <a:pt x="1086" y="430"/>
                  </a:lnTo>
                  <a:lnTo>
                    <a:pt x="1088" y="431"/>
                  </a:lnTo>
                  <a:lnTo>
                    <a:pt x="1096" y="440"/>
                  </a:lnTo>
                  <a:lnTo>
                    <a:pt x="1083" y="456"/>
                  </a:lnTo>
                  <a:lnTo>
                    <a:pt x="1081" y="461"/>
                  </a:lnTo>
                  <a:lnTo>
                    <a:pt x="1085" y="475"/>
                  </a:lnTo>
                  <a:lnTo>
                    <a:pt x="1088" y="477"/>
                  </a:lnTo>
                  <a:lnTo>
                    <a:pt x="1091" y="475"/>
                  </a:lnTo>
                  <a:lnTo>
                    <a:pt x="1101" y="471"/>
                  </a:lnTo>
                  <a:lnTo>
                    <a:pt x="1105" y="460"/>
                  </a:lnTo>
                  <a:lnTo>
                    <a:pt x="1129" y="470"/>
                  </a:lnTo>
                  <a:lnTo>
                    <a:pt x="1132" y="471"/>
                  </a:lnTo>
                  <a:lnTo>
                    <a:pt x="1130" y="472"/>
                  </a:lnTo>
                  <a:lnTo>
                    <a:pt x="1126" y="481"/>
                  </a:lnTo>
                  <a:lnTo>
                    <a:pt x="1126" y="484"/>
                  </a:lnTo>
                  <a:lnTo>
                    <a:pt x="1125" y="490"/>
                  </a:lnTo>
                  <a:lnTo>
                    <a:pt x="1121" y="493"/>
                  </a:lnTo>
                  <a:lnTo>
                    <a:pt x="1115" y="493"/>
                  </a:lnTo>
                  <a:lnTo>
                    <a:pt x="1113" y="495"/>
                  </a:lnTo>
                  <a:lnTo>
                    <a:pt x="1107" y="496"/>
                  </a:lnTo>
                  <a:lnTo>
                    <a:pt x="1102" y="492"/>
                  </a:lnTo>
                  <a:lnTo>
                    <a:pt x="1088" y="518"/>
                  </a:lnTo>
                  <a:lnTo>
                    <a:pt x="1085" y="520"/>
                  </a:lnTo>
                  <a:lnTo>
                    <a:pt x="1088" y="523"/>
                  </a:lnTo>
                  <a:lnTo>
                    <a:pt x="1085" y="524"/>
                  </a:lnTo>
                  <a:lnTo>
                    <a:pt x="1072" y="530"/>
                  </a:lnTo>
                  <a:lnTo>
                    <a:pt x="1068" y="537"/>
                  </a:lnTo>
                  <a:lnTo>
                    <a:pt x="1065" y="537"/>
                  </a:lnTo>
                  <a:lnTo>
                    <a:pt x="1060" y="540"/>
                  </a:lnTo>
                  <a:lnTo>
                    <a:pt x="1058" y="537"/>
                  </a:lnTo>
                  <a:lnTo>
                    <a:pt x="1053" y="527"/>
                  </a:lnTo>
                  <a:lnTo>
                    <a:pt x="1051" y="526"/>
                  </a:lnTo>
                  <a:lnTo>
                    <a:pt x="1044" y="522"/>
                  </a:lnTo>
                  <a:lnTo>
                    <a:pt x="1044" y="519"/>
                  </a:lnTo>
                  <a:lnTo>
                    <a:pt x="1032" y="513"/>
                  </a:lnTo>
                  <a:lnTo>
                    <a:pt x="1024" y="518"/>
                  </a:lnTo>
                  <a:lnTo>
                    <a:pt x="1021" y="518"/>
                  </a:lnTo>
                  <a:lnTo>
                    <a:pt x="1016" y="516"/>
                  </a:lnTo>
                  <a:lnTo>
                    <a:pt x="1011" y="519"/>
                  </a:lnTo>
                  <a:lnTo>
                    <a:pt x="1006" y="522"/>
                  </a:lnTo>
                  <a:lnTo>
                    <a:pt x="1001" y="520"/>
                  </a:lnTo>
                  <a:lnTo>
                    <a:pt x="1001" y="517"/>
                  </a:lnTo>
                  <a:lnTo>
                    <a:pt x="996" y="511"/>
                  </a:lnTo>
                  <a:lnTo>
                    <a:pt x="996" y="508"/>
                  </a:lnTo>
                  <a:lnTo>
                    <a:pt x="992" y="500"/>
                  </a:lnTo>
                  <a:lnTo>
                    <a:pt x="977" y="498"/>
                  </a:lnTo>
                  <a:lnTo>
                    <a:pt x="974" y="499"/>
                  </a:lnTo>
                  <a:lnTo>
                    <a:pt x="970" y="508"/>
                  </a:lnTo>
                  <a:lnTo>
                    <a:pt x="974" y="525"/>
                  </a:lnTo>
                  <a:lnTo>
                    <a:pt x="974" y="527"/>
                  </a:lnTo>
                  <a:lnTo>
                    <a:pt x="972" y="531"/>
                  </a:lnTo>
                  <a:lnTo>
                    <a:pt x="969" y="530"/>
                  </a:lnTo>
                  <a:lnTo>
                    <a:pt x="964" y="529"/>
                  </a:lnTo>
                  <a:lnTo>
                    <a:pt x="962" y="537"/>
                  </a:lnTo>
                  <a:lnTo>
                    <a:pt x="962" y="546"/>
                  </a:lnTo>
                  <a:lnTo>
                    <a:pt x="966" y="550"/>
                  </a:lnTo>
                  <a:lnTo>
                    <a:pt x="962" y="561"/>
                  </a:lnTo>
                  <a:lnTo>
                    <a:pt x="960" y="562"/>
                  </a:lnTo>
                  <a:lnTo>
                    <a:pt x="959" y="564"/>
                  </a:lnTo>
                  <a:lnTo>
                    <a:pt x="956" y="572"/>
                  </a:lnTo>
                  <a:lnTo>
                    <a:pt x="947" y="574"/>
                  </a:lnTo>
                  <a:lnTo>
                    <a:pt x="945" y="576"/>
                  </a:lnTo>
                  <a:lnTo>
                    <a:pt x="946" y="579"/>
                  </a:lnTo>
                  <a:lnTo>
                    <a:pt x="954" y="591"/>
                  </a:lnTo>
                  <a:lnTo>
                    <a:pt x="957" y="592"/>
                  </a:lnTo>
                  <a:lnTo>
                    <a:pt x="960" y="597"/>
                  </a:lnTo>
                  <a:lnTo>
                    <a:pt x="960" y="602"/>
                  </a:lnTo>
                  <a:lnTo>
                    <a:pt x="960" y="606"/>
                  </a:lnTo>
                  <a:lnTo>
                    <a:pt x="967" y="614"/>
                  </a:lnTo>
                  <a:lnTo>
                    <a:pt x="970" y="613"/>
                  </a:lnTo>
                  <a:lnTo>
                    <a:pt x="971" y="614"/>
                  </a:lnTo>
                  <a:lnTo>
                    <a:pt x="976" y="617"/>
                  </a:lnTo>
                  <a:lnTo>
                    <a:pt x="971" y="631"/>
                  </a:lnTo>
                  <a:lnTo>
                    <a:pt x="974" y="643"/>
                  </a:lnTo>
                  <a:lnTo>
                    <a:pt x="976" y="645"/>
                  </a:lnTo>
                  <a:lnTo>
                    <a:pt x="980" y="649"/>
                  </a:lnTo>
                  <a:lnTo>
                    <a:pt x="976" y="653"/>
                  </a:lnTo>
                  <a:lnTo>
                    <a:pt x="974" y="654"/>
                  </a:lnTo>
                  <a:lnTo>
                    <a:pt x="962" y="663"/>
                  </a:lnTo>
                  <a:lnTo>
                    <a:pt x="974" y="676"/>
                  </a:lnTo>
                  <a:lnTo>
                    <a:pt x="972" y="681"/>
                  </a:lnTo>
                  <a:lnTo>
                    <a:pt x="973" y="684"/>
                  </a:lnTo>
                  <a:lnTo>
                    <a:pt x="966" y="693"/>
                  </a:lnTo>
                  <a:lnTo>
                    <a:pt x="963" y="693"/>
                  </a:lnTo>
                  <a:lnTo>
                    <a:pt x="950" y="693"/>
                  </a:lnTo>
                  <a:lnTo>
                    <a:pt x="946" y="697"/>
                  </a:lnTo>
                  <a:lnTo>
                    <a:pt x="948" y="703"/>
                  </a:lnTo>
                  <a:lnTo>
                    <a:pt x="932" y="724"/>
                  </a:lnTo>
                  <a:lnTo>
                    <a:pt x="933" y="727"/>
                  </a:lnTo>
                  <a:lnTo>
                    <a:pt x="933" y="733"/>
                  </a:lnTo>
                  <a:lnTo>
                    <a:pt x="935" y="735"/>
                  </a:lnTo>
                  <a:lnTo>
                    <a:pt x="939" y="742"/>
                  </a:lnTo>
                  <a:lnTo>
                    <a:pt x="935" y="748"/>
                  </a:lnTo>
                  <a:lnTo>
                    <a:pt x="941" y="758"/>
                  </a:lnTo>
                  <a:lnTo>
                    <a:pt x="947" y="761"/>
                  </a:lnTo>
                  <a:lnTo>
                    <a:pt x="950" y="761"/>
                  </a:lnTo>
                  <a:lnTo>
                    <a:pt x="952" y="764"/>
                  </a:lnTo>
                  <a:lnTo>
                    <a:pt x="950" y="766"/>
                  </a:lnTo>
                  <a:lnTo>
                    <a:pt x="946" y="770"/>
                  </a:lnTo>
                  <a:lnTo>
                    <a:pt x="948" y="778"/>
                  </a:lnTo>
                  <a:lnTo>
                    <a:pt x="939" y="781"/>
                  </a:lnTo>
                  <a:lnTo>
                    <a:pt x="933" y="779"/>
                  </a:lnTo>
                  <a:lnTo>
                    <a:pt x="925" y="783"/>
                  </a:lnTo>
                  <a:lnTo>
                    <a:pt x="922" y="785"/>
                  </a:lnTo>
                  <a:lnTo>
                    <a:pt x="918" y="788"/>
                  </a:lnTo>
                  <a:lnTo>
                    <a:pt x="919" y="791"/>
                  </a:lnTo>
                  <a:lnTo>
                    <a:pt x="917" y="793"/>
                  </a:lnTo>
                  <a:lnTo>
                    <a:pt x="900" y="802"/>
                  </a:lnTo>
                  <a:lnTo>
                    <a:pt x="896" y="810"/>
                  </a:lnTo>
                  <a:lnTo>
                    <a:pt x="891" y="812"/>
                  </a:lnTo>
                  <a:lnTo>
                    <a:pt x="902" y="813"/>
                  </a:lnTo>
                  <a:lnTo>
                    <a:pt x="906" y="824"/>
                  </a:lnTo>
                  <a:lnTo>
                    <a:pt x="907" y="827"/>
                  </a:lnTo>
                  <a:lnTo>
                    <a:pt x="913" y="832"/>
                  </a:lnTo>
                  <a:lnTo>
                    <a:pt x="915" y="834"/>
                  </a:lnTo>
                  <a:lnTo>
                    <a:pt x="915" y="837"/>
                  </a:lnTo>
                  <a:lnTo>
                    <a:pt x="908" y="844"/>
                  </a:lnTo>
                  <a:lnTo>
                    <a:pt x="894" y="850"/>
                  </a:lnTo>
                  <a:lnTo>
                    <a:pt x="887" y="857"/>
                  </a:lnTo>
                  <a:lnTo>
                    <a:pt x="887" y="859"/>
                  </a:lnTo>
                  <a:lnTo>
                    <a:pt x="894" y="870"/>
                  </a:lnTo>
                  <a:lnTo>
                    <a:pt x="895" y="872"/>
                  </a:lnTo>
                  <a:lnTo>
                    <a:pt x="901" y="884"/>
                  </a:lnTo>
                  <a:lnTo>
                    <a:pt x="902" y="887"/>
                  </a:lnTo>
                  <a:lnTo>
                    <a:pt x="908" y="903"/>
                  </a:lnTo>
                  <a:lnTo>
                    <a:pt x="909" y="905"/>
                  </a:lnTo>
                  <a:lnTo>
                    <a:pt x="910" y="907"/>
                  </a:lnTo>
                  <a:lnTo>
                    <a:pt x="912" y="908"/>
                  </a:lnTo>
                  <a:lnTo>
                    <a:pt x="914" y="912"/>
                  </a:lnTo>
                  <a:lnTo>
                    <a:pt x="916" y="914"/>
                  </a:lnTo>
                  <a:lnTo>
                    <a:pt x="921" y="926"/>
                  </a:lnTo>
                  <a:lnTo>
                    <a:pt x="922" y="938"/>
                  </a:lnTo>
                  <a:lnTo>
                    <a:pt x="922" y="941"/>
                  </a:lnTo>
                  <a:lnTo>
                    <a:pt x="926" y="961"/>
                  </a:lnTo>
                  <a:lnTo>
                    <a:pt x="928" y="966"/>
                  </a:lnTo>
                  <a:lnTo>
                    <a:pt x="925" y="975"/>
                  </a:lnTo>
                  <a:lnTo>
                    <a:pt x="907" y="998"/>
                  </a:lnTo>
                  <a:lnTo>
                    <a:pt x="906" y="1000"/>
                  </a:lnTo>
                  <a:lnTo>
                    <a:pt x="906" y="1001"/>
                  </a:lnTo>
                  <a:lnTo>
                    <a:pt x="931" y="988"/>
                  </a:lnTo>
                  <a:lnTo>
                    <a:pt x="944" y="995"/>
                  </a:lnTo>
                  <a:lnTo>
                    <a:pt x="946" y="998"/>
                  </a:lnTo>
                  <a:lnTo>
                    <a:pt x="946" y="1000"/>
                  </a:lnTo>
                  <a:lnTo>
                    <a:pt x="944" y="1017"/>
                  </a:lnTo>
                  <a:lnTo>
                    <a:pt x="944" y="1023"/>
                  </a:lnTo>
                  <a:lnTo>
                    <a:pt x="932" y="1024"/>
                  </a:lnTo>
                  <a:lnTo>
                    <a:pt x="924" y="1034"/>
                  </a:lnTo>
                  <a:lnTo>
                    <a:pt x="927" y="1033"/>
                  </a:lnTo>
                  <a:lnTo>
                    <a:pt x="944" y="1037"/>
                  </a:lnTo>
                  <a:lnTo>
                    <a:pt x="949" y="1041"/>
                  </a:lnTo>
                  <a:lnTo>
                    <a:pt x="945" y="1058"/>
                  </a:lnTo>
                  <a:lnTo>
                    <a:pt x="944" y="1060"/>
                  </a:lnTo>
                  <a:lnTo>
                    <a:pt x="936" y="1066"/>
                  </a:lnTo>
                  <a:lnTo>
                    <a:pt x="937" y="1069"/>
                  </a:lnTo>
                  <a:lnTo>
                    <a:pt x="936" y="1074"/>
                  </a:lnTo>
                  <a:lnTo>
                    <a:pt x="926" y="1074"/>
                  </a:lnTo>
                  <a:lnTo>
                    <a:pt x="913" y="1081"/>
                  </a:lnTo>
                  <a:lnTo>
                    <a:pt x="904" y="1083"/>
                  </a:lnTo>
                  <a:lnTo>
                    <a:pt x="902" y="1080"/>
                  </a:lnTo>
                  <a:lnTo>
                    <a:pt x="899" y="1081"/>
                  </a:lnTo>
                  <a:lnTo>
                    <a:pt x="892" y="1088"/>
                  </a:lnTo>
                  <a:lnTo>
                    <a:pt x="890" y="1097"/>
                  </a:lnTo>
                  <a:lnTo>
                    <a:pt x="881" y="1105"/>
                  </a:lnTo>
                  <a:lnTo>
                    <a:pt x="881" y="1108"/>
                  </a:lnTo>
                  <a:lnTo>
                    <a:pt x="880" y="1110"/>
                  </a:lnTo>
                  <a:lnTo>
                    <a:pt x="883" y="1112"/>
                  </a:lnTo>
                  <a:lnTo>
                    <a:pt x="885" y="1115"/>
                  </a:lnTo>
                  <a:lnTo>
                    <a:pt x="883" y="1127"/>
                  </a:lnTo>
                  <a:lnTo>
                    <a:pt x="880" y="1132"/>
                  </a:lnTo>
                  <a:lnTo>
                    <a:pt x="880" y="1135"/>
                  </a:lnTo>
                  <a:lnTo>
                    <a:pt x="886" y="1140"/>
                  </a:lnTo>
                  <a:lnTo>
                    <a:pt x="889" y="1150"/>
                  </a:lnTo>
                  <a:lnTo>
                    <a:pt x="894" y="1153"/>
                  </a:lnTo>
                  <a:lnTo>
                    <a:pt x="894" y="1159"/>
                  </a:lnTo>
                  <a:lnTo>
                    <a:pt x="891" y="1160"/>
                  </a:lnTo>
                  <a:lnTo>
                    <a:pt x="875" y="1171"/>
                  </a:lnTo>
                  <a:lnTo>
                    <a:pt x="874" y="1174"/>
                  </a:lnTo>
                  <a:lnTo>
                    <a:pt x="867" y="1181"/>
                  </a:lnTo>
                  <a:lnTo>
                    <a:pt x="869" y="1184"/>
                  </a:lnTo>
                  <a:lnTo>
                    <a:pt x="872" y="1188"/>
                  </a:lnTo>
                  <a:lnTo>
                    <a:pt x="869" y="1196"/>
                  </a:lnTo>
                  <a:lnTo>
                    <a:pt x="870" y="1198"/>
                  </a:lnTo>
                  <a:lnTo>
                    <a:pt x="873" y="1199"/>
                  </a:lnTo>
                  <a:lnTo>
                    <a:pt x="887" y="1203"/>
                  </a:lnTo>
                  <a:lnTo>
                    <a:pt x="889" y="1202"/>
                  </a:lnTo>
                  <a:lnTo>
                    <a:pt x="892" y="1203"/>
                  </a:lnTo>
                  <a:lnTo>
                    <a:pt x="894" y="1203"/>
                  </a:lnTo>
                  <a:lnTo>
                    <a:pt x="896" y="1206"/>
                  </a:lnTo>
                  <a:lnTo>
                    <a:pt x="904" y="1220"/>
                  </a:lnTo>
                  <a:lnTo>
                    <a:pt x="906" y="1222"/>
                  </a:lnTo>
                  <a:lnTo>
                    <a:pt x="921" y="1236"/>
                  </a:lnTo>
                  <a:lnTo>
                    <a:pt x="923" y="1239"/>
                  </a:lnTo>
                  <a:lnTo>
                    <a:pt x="923" y="1242"/>
                  </a:lnTo>
                  <a:lnTo>
                    <a:pt x="928" y="1245"/>
                  </a:lnTo>
                  <a:lnTo>
                    <a:pt x="939" y="1245"/>
                  </a:lnTo>
                  <a:lnTo>
                    <a:pt x="938" y="1262"/>
                  </a:lnTo>
                  <a:lnTo>
                    <a:pt x="944" y="1272"/>
                  </a:lnTo>
                  <a:lnTo>
                    <a:pt x="942" y="1275"/>
                  </a:lnTo>
                  <a:lnTo>
                    <a:pt x="934" y="1272"/>
                  </a:lnTo>
                  <a:lnTo>
                    <a:pt x="939" y="1282"/>
                  </a:lnTo>
                  <a:lnTo>
                    <a:pt x="937" y="1284"/>
                  </a:lnTo>
                  <a:lnTo>
                    <a:pt x="930" y="1289"/>
                  </a:lnTo>
                  <a:lnTo>
                    <a:pt x="929" y="1295"/>
                  </a:lnTo>
                  <a:lnTo>
                    <a:pt x="938" y="1297"/>
                  </a:lnTo>
                  <a:lnTo>
                    <a:pt x="940" y="1299"/>
                  </a:lnTo>
                  <a:lnTo>
                    <a:pt x="941" y="1307"/>
                  </a:lnTo>
                  <a:lnTo>
                    <a:pt x="943" y="1309"/>
                  </a:lnTo>
                  <a:lnTo>
                    <a:pt x="934" y="1316"/>
                  </a:lnTo>
                  <a:lnTo>
                    <a:pt x="932" y="1318"/>
                  </a:lnTo>
                  <a:lnTo>
                    <a:pt x="933" y="1320"/>
                  </a:lnTo>
                  <a:lnTo>
                    <a:pt x="934" y="1328"/>
                  </a:lnTo>
                  <a:lnTo>
                    <a:pt x="939" y="1338"/>
                  </a:lnTo>
                  <a:lnTo>
                    <a:pt x="936" y="1352"/>
                  </a:lnTo>
                  <a:lnTo>
                    <a:pt x="942" y="1358"/>
                  </a:lnTo>
                  <a:lnTo>
                    <a:pt x="955" y="1357"/>
                  </a:lnTo>
                  <a:lnTo>
                    <a:pt x="957" y="1356"/>
                  </a:lnTo>
                  <a:lnTo>
                    <a:pt x="967" y="1339"/>
                  </a:lnTo>
                  <a:lnTo>
                    <a:pt x="970" y="1339"/>
                  </a:lnTo>
                  <a:lnTo>
                    <a:pt x="972" y="1354"/>
                  </a:lnTo>
                  <a:lnTo>
                    <a:pt x="978" y="1368"/>
                  </a:lnTo>
                  <a:lnTo>
                    <a:pt x="979" y="1371"/>
                  </a:lnTo>
                  <a:lnTo>
                    <a:pt x="994" y="1373"/>
                  </a:lnTo>
                  <a:lnTo>
                    <a:pt x="1005" y="1371"/>
                  </a:lnTo>
                  <a:lnTo>
                    <a:pt x="1008" y="1370"/>
                  </a:lnTo>
                  <a:lnTo>
                    <a:pt x="1007" y="1378"/>
                  </a:lnTo>
                  <a:lnTo>
                    <a:pt x="1010" y="1382"/>
                  </a:lnTo>
                  <a:lnTo>
                    <a:pt x="1013" y="1383"/>
                  </a:lnTo>
                  <a:lnTo>
                    <a:pt x="1015" y="1390"/>
                  </a:lnTo>
                  <a:lnTo>
                    <a:pt x="1017" y="1392"/>
                  </a:lnTo>
                  <a:lnTo>
                    <a:pt x="1021" y="1396"/>
                  </a:lnTo>
                  <a:lnTo>
                    <a:pt x="1023" y="1398"/>
                  </a:lnTo>
                  <a:lnTo>
                    <a:pt x="1028" y="1400"/>
                  </a:lnTo>
                  <a:lnTo>
                    <a:pt x="1032" y="1397"/>
                  </a:lnTo>
                  <a:lnTo>
                    <a:pt x="1035" y="1396"/>
                  </a:lnTo>
                  <a:lnTo>
                    <a:pt x="1040" y="1403"/>
                  </a:lnTo>
                  <a:lnTo>
                    <a:pt x="1052" y="1410"/>
                  </a:lnTo>
                  <a:lnTo>
                    <a:pt x="1054" y="1411"/>
                  </a:lnTo>
                  <a:lnTo>
                    <a:pt x="1053" y="1417"/>
                  </a:lnTo>
                  <a:lnTo>
                    <a:pt x="1060" y="1419"/>
                  </a:lnTo>
                  <a:lnTo>
                    <a:pt x="1063" y="1424"/>
                  </a:lnTo>
                  <a:lnTo>
                    <a:pt x="1064" y="1427"/>
                  </a:lnTo>
                  <a:lnTo>
                    <a:pt x="1067" y="1427"/>
                  </a:lnTo>
                  <a:lnTo>
                    <a:pt x="1070" y="1428"/>
                  </a:lnTo>
                  <a:lnTo>
                    <a:pt x="1074" y="1424"/>
                  </a:lnTo>
                  <a:lnTo>
                    <a:pt x="1099" y="1438"/>
                  </a:lnTo>
                  <a:lnTo>
                    <a:pt x="1108" y="1438"/>
                  </a:lnTo>
                  <a:lnTo>
                    <a:pt x="1109" y="1441"/>
                  </a:lnTo>
                  <a:lnTo>
                    <a:pt x="1111" y="1442"/>
                  </a:lnTo>
                  <a:lnTo>
                    <a:pt x="1113" y="1442"/>
                  </a:lnTo>
                  <a:lnTo>
                    <a:pt x="1117" y="1438"/>
                  </a:lnTo>
                  <a:lnTo>
                    <a:pt x="1119" y="1436"/>
                  </a:lnTo>
                  <a:lnTo>
                    <a:pt x="1126" y="1441"/>
                  </a:lnTo>
                  <a:lnTo>
                    <a:pt x="1132" y="1441"/>
                  </a:lnTo>
                  <a:lnTo>
                    <a:pt x="1144" y="1462"/>
                  </a:lnTo>
                  <a:lnTo>
                    <a:pt x="1145" y="1465"/>
                  </a:lnTo>
                  <a:lnTo>
                    <a:pt x="1153" y="1468"/>
                  </a:lnTo>
                  <a:lnTo>
                    <a:pt x="1157" y="1469"/>
                  </a:lnTo>
                  <a:lnTo>
                    <a:pt x="1162" y="1472"/>
                  </a:lnTo>
                  <a:lnTo>
                    <a:pt x="1174" y="1471"/>
                  </a:lnTo>
                  <a:lnTo>
                    <a:pt x="1176" y="1473"/>
                  </a:lnTo>
                  <a:lnTo>
                    <a:pt x="1177" y="1476"/>
                  </a:lnTo>
                  <a:lnTo>
                    <a:pt x="1179" y="1478"/>
                  </a:lnTo>
                  <a:lnTo>
                    <a:pt x="1178" y="1487"/>
                  </a:lnTo>
                  <a:lnTo>
                    <a:pt x="1181" y="1495"/>
                  </a:lnTo>
                  <a:lnTo>
                    <a:pt x="1193" y="1504"/>
                  </a:lnTo>
                  <a:lnTo>
                    <a:pt x="1199" y="1504"/>
                  </a:lnTo>
                  <a:lnTo>
                    <a:pt x="1202" y="1509"/>
                  </a:lnTo>
                  <a:lnTo>
                    <a:pt x="1203" y="1512"/>
                  </a:lnTo>
                  <a:lnTo>
                    <a:pt x="1209" y="1514"/>
                  </a:lnTo>
                  <a:lnTo>
                    <a:pt x="1214" y="1511"/>
                  </a:lnTo>
                  <a:lnTo>
                    <a:pt x="1216" y="1513"/>
                  </a:lnTo>
                  <a:lnTo>
                    <a:pt x="1218" y="1515"/>
                  </a:lnTo>
                  <a:lnTo>
                    <a:pt x="1215" y="1516"/>
                  </a:lnTo>
                  <a:lnTo>
                    <a:pt x="1204" y="1521"/>
                  </a:lnTo>
                  <a:lnTo>
                    <a:pt x="1183" y="1541"/>
                  </a:lnTo>
                  <a:lnTo>
                    <a:pt x="1177" y="1541"/>
                  </a:lnTo>
                  <a:lnTo>
                    <a:pt x="1174" y="1542"/>
                  </a:lnTo>
                  <a:lnTo>
                    <a:pt x="1183" y="1550"/>
                  </a:lnTo>
                  <a:lnTo>
                    <a:pt x="1201" y="1551"/>
                  </a:lnTo>
                  <a:lnTo>
                    <a:pt x="1203" y="1552"/>
                  </a:lnTo>
                  <a:lnTo>
                    <a:pt x="1191" y="1566"/>
                  </a:lnTo>
                  <a:lnTo>
                    <a:pt x="1190" y="1569"/>
                  </a:lnTo>
                  <a:lnTo>
                    <a:pt x="1192" y="1576"/>
                  </a:lnTo>
                  <a:lnTo>
                    <a:pt x="1190" y="1585"/>
                  </a:lnTo>
                  <a:lnTo>
                    <a:pt x="1194" y="1592"/>
                  </a:lnTo>
                  <a:lnTo>
                    <a:pt x="1195" y="1594"/>
                  </a:lnTo>
                  <a:lnTo>
                    <a:pt x="1205" y="1589"/>
                  </a:lnTo>
                  <a:lnTo>
                    <a:pt x="1214" y="1578"/>
                  </a:lnTo>
                  <a:lnTo>
                    <a:pt x="1221" y="1576"/>
                  </a:lnTo>
                  <a:lnTo>
                    <a:pt x="1222" y="1573"/>
                  </a:lnTo>
                  <a:lnTo>
                    <a:pt x="1237" y="1572"/>
                  </a:lnTo>
                  <a:lnTo>
                    <a:pt x="1242" y="1576"/>
                  </a:lnTo>
                  <a:lnTo>
                    <a:pt x="1251" y="1577"/>
                  </a:lnTo>
                  <a:lnTo>
                    <a:pt x="1253" y="1578"/>
                  </a:lnTo>
                  <a:lnTo>
                    <a:pt x="1251" y="1584"/>
                  </a:lnTo>
                  <a:lnTo>
                    <a:pt x="1257" y="1594"/>
                  </a:lnTo>
                  <a:lnTo>
                    <a:pt x="1258" y="1597"/>
                  </a:lnTo>
                  <a:lnTo>
                    <a:pt x="1291" y="1638"/>
                  </a:lnTo>
                  <a:lnTo>
                    <a:pt x="1292" y="1641"/>
                  </a:lnTo>
                  <a:lnTo>
                    <a:pt x="1303" y="1627"/>
                  </a:lnTo>
                  <a:lnTo>
                    <a:pt x="1305" y="1625"/>
                  </a:lnTo>
                  <a:lnTo>
                    <a:pt x="1328" y="1643"/>
                  </a:lnTo>
                  <a:lnTo>
                    <a:pt x="1330" y="1644"/>
                  </a:lnTo>
                  <a:lnTo>
                    <a:pt x="1329" y="1653"/>
                  </a:lnTo>
                  <a:lnTo>
                    <a:pt x="1328" y="1656"/>
                  </a:lnTo>
                  <a:lnTo>
                    <a:pt x="1324" y="1667"/>
                  </a:lnTo>
                  <a:lnTo>
                    <a:pt x="1342" y="1676"/>
                  </a:lnTo>
                  <a:lnTo>
                    <a:pt x="1345" y="1678"/>
                  </a:lnTo>
                  <a:lnTo>
                    <a:pt x="1349" y="1674"/>
                  </a:lnTo>
                  <a:lnTo>
                    <a:pt x="1352" y="1673"/>
                  </a:lnTo>
                  <a:lnTo>
                    <a:pt x="1363" y="1683"/>
                  </a:lnTo>
                  <a:lnTo>
                    <a:pt x="1366" y="1685"/>
                  </a:lnTo>
                  <a:lnTo>
                    <a:pt x="1372" y="1697"/>
                  </a:lnTo>
                  <a:lnTo>
                    <a:pt x="1374" y="1699"/>
                  </a:lnTo>
                  <a:lnTo>
                    <a:pt x="1376" y="1701"/>
                  </a:lnTo>
                  <a:lnTo>
                    <a:pt x="1378" y="1703"/>
                  </a:lnTo>
                  <a:lnTo>
                    <a:pt x="1378" y="1708"/>
                  </a:lnTo>
                  <a:lnTo>
                    <a:pt x="1378" y="1711"/>
                  </a:lnTo>
                  <a:lnTo>
                    <a:pt x="1360" y="1711"/>
                  </a:lnTo>
                  <a:lnTo>
                    <a:pt x="1349" y="1722"/>
                  </a:lnTo>
                  <a:lnTo>
                    <a:pt x="1350" y="1724"/>
                  </a:lnTo>
                  <a:lnTo>
                    <a:pt x="1353" y="1732"/>
                  </a:lnTo>
                  <a:lnTo>
                    <a:pt x="1353" y="1737"/>
                  </a:lnTo>
                  <a:lnTo>
                    <a:pt x="1352" y="1740"/>
                  </a:lnTo>
                  <a:lnTo>
                    <a:pt x="1353" y="1746"/>
                  </a:lnTo>
                  <a:lnTo>
                    <a:pt x="1352" y="1751"/>
                  </a:lnTo>
                  <a:lnTo>
                    <a:pt x="1348" y="1754"/>
                  </a:lnTo>
                  <a:lnTo>
                    <a:pt x="1348" y="1759"/>
                  </a:lnTo>
                  <a:lnTo>
                    <a:pt x="1343" y="1765"/>
                  </a:lnTo>
                  <a:lnTo>
                    <a:pt x="1341" y="1766"/>
                  </a:lnTo>
                  <a:lnTo>
                    <a:pt x="1340" y="1768"/>
                  </a:lnTo>
                  <a:lnTo>
                    <a:pt x="1337" y="1773"/>
                  </a:lnTo>
                  <a:lnTo>
                    <a:pt x="1346" y="1780"/>
                  </a:lnTo>
                  <a:lnTo>
                    <a:pt x="1347" y="1783"/>
                  </a:lnTo>
                  <a:lnTo>
                    <a:pt x="1339" y="1786"/>
                  </a:lnTo>
                  <a:lnTo>
                    <a:pt x="1334" y="1787"/>
                  </a:lnTo>
                  <a:lnTo>
                    <a:pt x="1332" y="1789"/>
                  </a:lnTo>
                  <a:lnTo>
                    <a:pt x="1328" y="1794"/>
                  </a:lnTo>
                  <a:lnTo>
                    <a:pt x="1325" y="1805"/>
                  </a:lnTo>
                  <a:lnTo>
                    <a:pt x="1339" y="1816"/>
                  </a:lnTo>
                  <a:lnTo>
                    <a:pt x="1338" y="1808"/>
                  </a:lnTo>
                  <a:lnTo>
                    <a:pt x="1340" y="1805"/>
                  </a:lnTo>
                  <a:lnTo>
                    <a:pt x="1360" y="1811"/>
                  </a:lnTo>
                  <a:lnTo>
                    <a:pt x="1362" y="1809"/>
                  </a:lnTo>
                  <a:lnTo>
                    <a:pt x="1365" y="1818"/>
                  </a:lnTo>
                  <a:lnTo>
                    <a:pt x="1373" y="1823"/>
                  </a:lnTo>
                  <a:lnTo>
                    <a:pt x="1378" y="1831"/>
                  </a:lnTo>
                  <a:lnTo>
                    <a:pt x="1378" y="1837"/>
                  </a:lnTo>
                  <a:lnTo>
                    <a:pt x="1390" y="1833"/>
                  </a:lnTo>
                  <a:lnTo>
                    <a:pt x="1404" y="1848"/>
                  </a:lnTo>
                  <a:lnTo>
                    <a:pt x="1407" y="1849"/>
                  </a:lnTo>
                  <a:lnTo>
                    <a:pt x="1411" y="1846"/>
                  </a:lnTo>
                  <a:lnTo>
                    <a:pt x="1411" y="1853"/>
                  </a:lnTo>
                  <a:lnTo>
                    <a:pt x="1411" y="1856"/>
                  </a:lnTo>
                  <a:lnTo>
                    <a:pt x="1418" y="1869"/>
                  </a:lnTo>
                  <a:lnTo>
                    <a:pt x="1418" y="1872"/>
                  </a:lnTo>
                  <a:lnTo>
                    <a:pt x="1423" y="1881"/>
                  </a:lnTo>
                  <a:lnTo>
                    <a:pt x="1422" y="1883"/>
                  </a:lnTo>
                  <a:lnTo>
                    <a:pt x="1416" y="1893"/>
                  </a:lnTo>
                  <a:lnTo>
                    <a:pt x="1414" y="1895"/>
                  </a:lnTo>
                  <a:lnTo>
                    <a:pt x="1421" y="1916"/>
                  </a:lnTo>
                  <a:lnTo>
                    <a:pt x="1429" y="1919"/>
                  </a:lnTo>
                  <a:lnTo>
                    <a:pt x="1431" y="1921"/>
                  </a:lnTo>
                  <a:lnTo>
                    <a:pt x="1437" y="1912"/>
                  </a:lnTo>
                  <a:lnTo>
                    <a:pt x="1445" y="1911"/>
                  </a:lnTo>
                  <a:lnTo>
                    <a:pt x="1451" y="1905"/>
                  </a:lnTo>
                  <a:lnTo>
                    <a:pt x="1451" y="1901"/>
                  </a:lnTo>
                  <a:lnTo>
                    <a:pt x="1454" y="1895"/>
                  </a:lnTo>
                  <a:lnTo>
                    <a:pt x="1456" y="1900"/>
                  </a:lnTo>
                  <a:lnTo>
                    <a:pt x="1459" y="1900"/>
                  </a:lnTo>
                  <a:lnTo>
                    <a:pt x="1459" y="1901"/>
                  </a:lnTo>
                  <a:lnTo>
                    <a:pt x="1460" y="1903"/>
                  </a:lnTo>
                  <a:lnTo>
                    <a:pt x="1457" y="1905"/>
                  </a:lnTo>
                  <a:lnTo>
                    <a:pt x="1461" y="1919"/>
                  </a:lnTo>
                  <a:lnTo>
                    <a:pt x="1466" y="1920"/>
                  </a:lnTo>
                  <a:lnTo>
                    <a:pt x="1479" y="1934"/>
                  </a:lnTo>
                  <a:lnTo>
                    <a:pt x="1479" y="1937"/>
                  </a:lnTo>
                  <a:lnTo>
                    <a:pt x="1482" y="1949"/>
                  </a:lnTo>
                  <a:lnTo>
                    <a:pt x="1483" y="1951"/>
                  </a:lnTo>
                  <a:lnTo>
                    <a:pt x="1482" y="1953"/>
                  </a:lnTo>
                  <a:lnTo>
                    <a:pt x="1481" y="1957"/>
                  </a:lnTo>
                  <a:lnTo>
                    <a:pt x="1479" y="1960"/>
                  </a:lnTo>
                  <a:lnTo>
                    <a:pt x="1460" y="1956"/>
                  </a:lnTo>
                  <a:lnTo>
                    <a:pt x="1458" y="1958"/>
                  </a:lnTo>
                  <a:lnTo>
                    <a:pt x="1457" y="1963"/>
                  </a:lnTo>
                  <a:lnTo>
                    <a:pt x="1453" y="1968"/>
                  </a:lnTo>
                  <a:lnTo>
                    <a:pt x="1453" y="1974"/>
                  </a:lnTo>
                  <a:lnTo>
                    <a:pt x="1445" y="1986"/>
                  </a:lnTo>
                  <a:lnTo>
                    <a:pt x="1446" y="1997"/>
                  </a:lnTo>
                  <a:lnTo>
                    <a:pt x="1448" y="2001"/>
                  </a:lnTo>
                  <a:lnTo>
                    <a:pt x="1448" y="2004"/>
                  </a:lnTo>
                  <a:lnTo>
                    <a:pt x="1446" y="2003"/>
                  </a:lnTo>
                  <a:lnTo>
                    <a:pt x="1435" y="2008"/>
                  </a:lnTo>
                  <a:lnTo>
                    <a:pt x="1433" y="2008"/>
                  </a:lnTo>
                  <a:lnTo>
                    <a:pt x="1430" y="2006"/>
                  </a:lnTo>
                  <a:lnTo>
                    <a:pt x="1431" y="2001"/>
                  </a:lnTo>
                  <a:lnTo>
                    <a:pt x="1425" y="2002"/>
                  </a:lnTo>
                  <a:lnTo>
                    <a:pt x="1409" y="1999"/>
                  </a:lnTo>
                  <a:lnTo>
                    <a:pt x="1404" y="2005"/>
                  </a:lnTo>
                  <a:lnTo>
                    <a:pt x="1399" y="2008"/>
                  </a:lnTo>
                  <a:lnTo>
                    <a:pt x="1402" y="2025"/>
                  </a:lnTo>
                  <a:lnTo>
                    <a:pt x="1401" y="2030"/>
                  </a:lnTo>
                  <a:lnTo>
                    <a:pt x="1400" y="2033"/>
                  </a:lnTo>
                  <a:lnTo>
                    <a:pt x="1393" y="2036"/>
                  </a:lnTo>
                  <a:lnTo>
                    <a:pt x="1391" y="2035"/>
                  </a:lnTo>
                  <a:lnTo>
                    <a:pt x="1385" y="2033"/>
                  </a:lnTo>
                  <a:lnTo>
                    <a:pt x="1382" y="2033"/>
                  </a:lnTo>
                  <a:lnTo>
                    <a:pt x="1379" y="2033"/>
                  </a:lnTo>
                  <a:lnTo>
                    <a:pt x="1370" y="2033"/>
                  </a:lnTo>
                  <a:lnTo>
                    <a:pt x="1366" y="2041"/>
                  </a:lnTo>
                  <a:lnTo>
                    <a:pt x="1363" y="2068"/>
                  </a:lnTo>
                  <a:lnTo>
                    <a:pt x="1362" y="2071"/>
                  </a:lnTo>
                  <a:lnTo>
                    <a:pt x="1364" y="2072"/>
                  </a:lnTo>
                  <a:lnTo>
                    <a:pt x="1366" y="2074"/>
                  </a:lnTo>
                  <a:lnTo>
                    <a:pt x="1364" y="2079"/>
                  </a:lnTo>
                  <a:lnTo>
                    <a:pt x="1378" y="2079"/>
                  </a:lnTo>
                  <a:lnTo>
                    <a:pt x="1381" y="2083"/>
                  </a:lnTo>
                  <a:lnTo>
                    <a:pt x="1381" y="2085"/>
                  </a:lnTo>
                  <a:lnTo>
                    <a:pt x="1381" y="2091"/>
                  </a:lnTo>
                  <a:lnTo>
                    <a:pt x="1380" y="2095"/>
                  </a:lnTo>
                  <a:lnTo>
                    <a:pt x="1382" y="2097"/>
                  </a:lnTo>
                  <a:lnTo>
                    <a:pt x="1383" y="2100"/>
                  </a:lnTo>
                  <a:lnTo>
                    <a:pt x="1373" y="2107"/>
                  </a:lnTo>
                  <a:lnTo>
                    <a:pt x="1371" y="2110"/>
                  </a:lnTo>
                  <a:lnTo>
                    <a:pt x="1373" y="2115"/>
                  </a:lnTo>
                  <a:lnTo>
                    <a:pt x="1375" y="2117"/>
                  </a:lnTo>
                  <a:lnTo>
                    <a:pt x="1373" y="2119"/>
                  </a:lnTo>
                  <a:lnTo>
                    <a:pt x="1369" y="2120"/>
                  </a:lnTo>
                  <a:lnTo>
                    <a:pt x="1370" y="2122"/>
                  </a:lnTo>
                  <a:lnTo>
                    <a:pt x="1369" y="2129"/>
                  </a:lnTo>
                  <a:lnTo>
                    <a:pt x="1374" y="2136"/>
                  </a:lnTo>
                  <a:lnTo>
                    <a:pt x="1376" y="2145"/>
                  </a:lnTo>
                  <a:lnTo>
                    <a:pt x="1375" y="2148"/>
                  </a:lnTo>
                  <a:lnTo>
                    <a:pt x="1374" y="2151"/>
                  </a:lnTo>
                  <a:lnTo>
                    <a:pt x="1365" y="2155"/>
                  </a:lnTo>
                  <a:lnTo>
                    <a:pt x="1360" y="2153"/>
                  </a:lnTo>
                  <a:lnTo>
                    <a:pt x="1358" y="2153"/>
                  </a:lnTo>
                  <a:lnTo>
                    <a:pt x="1355" y="2154"/>
                  </a:lnTo>
                  <a:lnTo>
                    <a:pt x="1355" y="2157"/>
                  </a:lnTo>
                  <a:lnTo>
                    <a:pt x="1352" y="2161"/>
                  </a:lnTo>
                  <a:lnTo>
                    <a:pt x="1349" y="2162"/>
                  </a:lnTo>
                  <a:lnTo>
                    <a:pt x="1338" y="2162"/>
                  </a:lnTo>
                  <a:lnTo>
                    <a:pt x="1329" y="2165"/>
                  </a:lnTo>
                  <a:lnTo>
                    <a:pt x="1324" y="2164"/>
                  </a:lnTo>
                  <a:lnTo>
                    <a:pt x="1322" y="2164"/>
                  </a:lnTo>
                  <a:lnTo>
                    <a:pt x="1319" y="2167"/>
                  </a:lnTo>
                  <a:lnTo>
                    <a:pt x="1311" y="2151"/>
                  </a:lnTo>
                  <a:lnTo>
                    <a:pt x="1310" y="2141"/>
                  </a:lnTo>
                  <a:lnTo>
                    <a:pt x="1305" y="2139"/>
                  </a:lnTo>
                  <a:lnTo>
                    <a:pt x="1302" y="2137"/>
                  </a:lnTo>
                  <a:lnTo>
                    <a:pt x="1300" y="2136"/>
                  </a:lnTo>
                  <a:lnTo>
                    <a:pt x="1299" y="2140"/>
                  </a:lnTo>
                  <a:lnTo>
                    <a:pt x="1279" y="2166"/>
                  </a:lnTo>
                  <a:lnTo>
                    <a:pt x="1267" y="2167"/>
                  </a:lnTo>
                  <a:lnTo>
                    <a:pt x="1265" y="2164"/>
                  </a:lnTo>
                  <a:lnTo>
                    <a:pt x="1263" y="2164"/>
                  </a:lnTo>
                  <a:lnTo>
                    <a:pt x="1251" y="2158"/>
                  </a:lnTo>
                  <a:lnTo>
                    <a:pt x="1249" y="2160"/>
                  </a:lnTo>
                  <a:lnTo>
                    <a:pt x="1243" y="2167"/>
                  </a:lnTo>
                  <a:lnTo>
                    <a:pt x="1228" y="2171"/>
                  </a:lnTo>
                  <a:lnTo>
                    <a:pt x="1222" y="2171"/>
                  </a:lnTo>
                  <a:lnTo>
                    <a:pt x="1215" y="2167"/>
                  </a:lnTo>
                  <a:lnTo>
                    <a:pt x="1206" y="2170"/>
                  </a:lnTo>
                  <a:lnTo>
                    <a:pt x="1204" y="2185"/>
                  </a:lnTo>
                  <a:lnTo>
                    <a:pt x="1202" y="2188"/>
                  </a:lnTo>
                  <a:lnTo>
                    <a:pt x="1204" y="2192"/>
                  </a:lnTo>
                  <a:lnTo>
                    <a:pt x="1206" y="2192"/>
                  </a:lnTo>
                  <a:lnTo>
                    <a:pt x="1205" y="2195"/>
                  </a:lnTo>
                  <a:lnTo>
                    <a:pt x="1196" y="2203"/>
                  </a:lnTo>
                  <a:lnTo>
                    <a:pt x="1189" y="2216"/>
                  </a:lnTo>
                  <a:lnTo>
                    <a:pt x="1189" y="2231"/>
                  </a:lnTo>
                  <a:lnTo>
                    <a:pt x="1184" y="2232"/>
                  </a:lnTo>
                  <a:lnTo>
                    <a:pt x="1181" y="2240"/>
                  </a:lnTo>
                  <a:lnTo>
                    <a:pt x="1179" y="2242"/>
                  </a:lnTo>
                  <a:lnTo>
                    <a:pt x="1171" y="2238"/>
                  </a:lnTo>
                  <a:lnTo>
                    <a:pt x="1171" y="2232"/>
                  </a:lnTo>
                  <a:lnTo>
                    <a:pt x="1168" y="2228"/>
                  </a:lnTo>
                  <a:lnTo>
                    <a:pt x="1165" y="2226"/>
                  </a:lnTo>
                  <a:lnTo>
                    <a:pt x="1159" y="2226"/>
                  </a:lnTo>
                  <a:lnTo>
                    <a:pt x="1155" y="2230"/>
                  </a:lnTo>
                  <a:lnTo>
                    <a:pt x="1149" y="2230"/>
                  </a:lnTo>
                  <a:lnTo>
                    <a:pt x="1133" y="2247"/>
                  </a:lnTo>
                  <a:lnTo>
                    <a:pt x="1133" y="2253"/>
                  </a:lnTo>
                  <a:lnTo>
                    <a:pt x="1130" y="2254"/>
                  </a:lnTo>
                  <a:lnTo>
                    <a:pt x="1120" y="2258"/>
                  </a:lnTo>
                  <a:lnTo>
                    <a:pt x="1111" y="2243"/>
                  </a:lnTo>
                  <a:lnTo>
                    <a:pt x="1111" y="2237"/>
                  </a:lnTo>
                  <a:lnTo>
                    <a:pt x="1119" y="2220"/>
                  </a:lnTo>
                  <a:lnTo>
                    <a:pt x="1120" y="2218"/>
                  </a:lnTo>
                  <a:lnTo>
                    <a:pt x="1113" y="2220"/>
                  </a:lnTo>
                  <a:lnTo>
                    <a:pt x="1111" y="2222"/>
                  </a:lnTo>
                  <a:lnTo>
                    <a:pt x="1110" y="2223"/>
                  </a:lnTo>
                  <a:lnTo>
                    <a:pt x="1108" y="2223"/>
                  </a:lnTo>
                  <a:lnTo>
                    <a:pt x="1108" y="2220"/>
                  </a:lnTo>
                  <a:lnTo>
                    <a:pt x="1092" y="2202"/>
                  </a:lnTo>
                  <a:lnTo>
                    <a:pt x="1078" y="2195"/>
                  </a:lnTo>
                  <a:lnTo>
                    <a:pt x="1070" y="2194"/>
                  </a:lnTo>
                  <a:lnTo>
                    <a:pt x="1069" y="2192"/>
                  </a:lnTo>
                  <a:lnTo>
                    <a:pt x="1070" y="2189"/>
                  </a:lnTo>
                  <a:lnTo>
                    <a:pt x="1071" y="2168"/>
                  </a:lnTo>
                  <a:lnTo>
                    <a:pt x="1068" y="2169"/>
                  </a:lnTo>
                  <a:lnTo>
                    <a:pt x="1060" y="2171"/>
                  </a:lnTo>
                  <a:lnTo>
                    <a:pt x="1058" y="2180"/>
                  </a:lnTo>
                  <a:lnTo>
                    <a:pt x="1047" y="2195"/>
                  </a:lnTo>
                  <a:lnTo>
                    <a:pt x="1042" y="2198"/>
                  </a:lnTo>
                  <a:lnTo>
                    <a:pt x="1036" y="2196"/>
                  </a:lnTo>
                  <a:lnTo>
                    <a:pt x="1035" y="2195"/>
                  </a:lnTo>
                  <a:lnTo>
                    <a:pt x="1030" y="2195"/>
                  </a:lnTo>
                  <a:lnTo>
                    <a:pt x="1027" y="2190"/>
                  </a:lnTo>
                  <a:lnTo>
                    <a:pt x="1018" y="2190"/>
                  </a:lnTo>
                  <a:lnTo>
                    <a:pt x="1006" y="2183"/>
                  </a:lnTo>
                  <a:lnTo>
                    <a:pt x="1002" y="2183"/>
                  </a:lnTo>
                  <a:lnTo>
                    <a:pt x="997" y="2181"/>
                  </a:lnTo>
                  <a:lnTo>
                    <a:pt x="993" y="2176"/>
                  </a:lnTo>
                  <a:lnTo>
                    <a:pt x="998" y="2158"/>
                  </a:lnTo>
                  <a:lnTo>
                    <a:pt x="983" y="2160"/>
                  </a:lnTo>
                  <a:lnTo>
                    <a:pt x="984" y="2148"/>
                  </a:lnTo>
                  <a:lnTo>
                    <a:pt x="982" y="2146"/>
                  </a:lnTo>
                  <a:lnTo>
                    <a:pt x="970" y="2154"/>
                  </a:lnTo>
                  <a:lnTo>
                    <a:pt x="967" y="2155"/>
                  </a:lnTo>
                  <a:lnTo>
                    <a:pt x="966" y="2161"/>
                  </a:lnTo>
                  <a:lnTo>
                    <a:pt x="962" y="2165"/>
                  </a:lnTo>
                  <a:lnTo>
                    <a:pt x="947" y="2167"/>
                  </a:lnTo>
                  <a:lnTo>
                    <a:pt x="948" y="2164"/>
                  </a:lnTo>
                  <a:lnTo>
                    <a:pt x="939" y="2156"/>
                  </a:lnTo>
                  <a:lnTo>
                    <a:pt x="938" y="2151"/>
                  </a:lnTo>
                  <a:lnTo>
                    <a:pt x="939" y="2148"/>
                  </a:lnTo>
                  <a:lnTo>
                    <a:pt x="944" y="2144"/>
                  </a:lnTo>
                  <a:lnTo>
                    <a:pt x="943" y="2136"/>
                  </a:lnTo>
                  <a:lnTo>
                    <a:pt x="947" y="2132"/>
                  </a:lnTo>
                  <a:lnTo>
                    <a:pt x="947" y="2129"/>
                  </a:lnTo>
                  <a:lnTo>
                    <a:pt x="943" y="2126"/>
                  </a:lnTo>
                  <a:lnTo>
                    <a:pt x="941" y="2128"/>
                  </a:lnTo>
                  <a:lnTo>
                    <a:pt x="943" y="2119"/>
                  </a:lnTo>
                  <a:lnTo>
                    <a:pt x="939" y="2102"/>
                  </a:lnTo>
                  <a:lnTo>
                    <a:pt x="936" y="2101"/>
                  </a:lnTo>
                  <a:lnTo>
                    <a:pt x="931" y="2099"/>
                  </a:lnTo>
                  <a:lnTo>
                    <a:pt x="927" y="2102"/>
                  </a:lnTo>
                  <a:lnTo>
                    <a:pt x="919" y="2104"/>
                  </a:lnTo>
                  <a:lnTo>
                    <a:pt x="917" y="2099"/>
                  </a:lnTo>
                  <a:lnTo>
                    <a:pt x="914" y="2098"/>
                  </a:lnTo>
                  <a:lnTo>
                    <a:pt x="916" y="2097"/>
                  </a:lnTo>
                  <a:lnTo>
                    <a:pt x="917" y="2091"/>
                  </a:lnTo>
                  <a:lnTo>
                    <a:pt x="914" y="2090"/>
                  </a:lnTo>
                  <a:lnTo>
                    <a:pt x="926" y="2083"/>
                  </a:lnTo>
                  <a:lnTo>
                    <a:pt x="929" y="2081"/>
                  </a:lnTo>
                  <a:lnTo>
                    <a:pt x="931" y="2080"/>
                  </a:lnTo>
                  <a:lnTo>
                    <a:pt x="936" y="2078"/>
                  </a:lnTo>
                  <a:lnTo>
                    <a:pt x="954" y="2064"/>
                  </a:lnTo>
                  <a:lnTo>
                    <a:pt x="958" y="2051"/>
                  </a:lnTo>
                  <a:lnTo>
                    <a:pt x="956" y="2050"/>
                  </a:lnTo>
                  <a:lnTo>
                    <a:pt x="952" y="2046"/>
                  </a:lnTo>
                  <a:lnTo>
                    <a:pt x="952" y="2047"/>
                  </a:lnTo>
                  <a:lnTo>
                    <a:pt x="952" y="2044"/>
                  </a:lnTo>
                  <a:lnTo>
                    <a:pt x="945" y="2041"/>
                  </a:lnTo>
                  <a:lnTo>
                    <a:pt x="938" y="2033"/>
                  </a:lnTo>
                  <a:lnTo>
                    <a:pt x="938" y="2021"/>
                  </a:lnTo>
                  <a:lnTo>
                    <a:pt x="933" y="2011"/>
                  </a:lnTo>
                  <a:lnTo>
                    <a:pt x="927" y="2011"/>
                  </a:lnTo>
                  <a:lnTo>
                    <a:pt x="917" y="2007"/>
                  </a:lnTo>
                  <a:lnTo>
                    <a:pt x="917" y="1993"/>
                  </a:lnTo>
                  <a:lnTo>
                    <a:pt x="914" y="1989"/>
                  </a:lnTo>
                  <a:lnTo>
                    <a:pt x="912" y="1987"/>
                  </a:lnTo>
                  <a:lnTo>
                    <a:pt x="910" y="1985"/>
                  </a:lnTo>
                  <a:lnTo>
                    <a:pt x="903" y="1968"/>
                  </a:lnTo>
                  <a:lnTo>
                    <a:pt x="902" y="1965"/>
                  </a:lnTo>
                  <a:lnTo>
                    <a:pt x="896" y="1963"/>
                  </a:lnTo>
                  <a:lnTo>
                    <a:pt x="885" y="1966"/>
                  </a:lnTo>
                  <a:lnTo>
                    <a:pt x="875" y="1987"/>
                  </a:lnTo>
                  <a:lnTo>
                    <a:pt x="873" y="1986"/>
                  </a:lnTo>
                  <a:lnTo>
                    <a:pt x="861" y="1978"/>
                  </a:lnTo>
                  <a:lnTo>
                    <a:pt x="858" y="1973"/>
                  </a:lnTo>
                  <a:lnTo>
                    <a:pt x="858" y="1970"/>
                  </a:lnTo>
                  <a:lnTo>
                    <a:pt x="868" y="1963"/>
                  </a:lnTo>
                  <a:lnTo>
                    <a:pt x="878" y="1947"/>
                  </a:lnTo>
                  <a:lnTo>
                    <a:pt x="877" y="1944"/>
                  </a:lnTo>
                  <a:lnTo>
                    <a:pt x="873" y="1937"/>
                  </a:lnTo>
                  <a:lnTo>
                    <a:pt x="866" y="1931"/>
                  </a:lnTo>
                  <a:lnTo>
                    <a:pt x="851" y="1929"/>
                  </a:lnTo>
                  <a:lnTo>
                    <a:pt x="846" y="1932"/>
                  </a:lnTo>
                  <a:lnTo>
                    <a:pt x="840" y="1930"/>
                  </a:lnTo>
                  <a:lnTo>
                    <a:pt x="837" y="1930"/>
                  </a:lnTo>
                  <a:lnTo>
                    <a:pt x="832" y="1927"/>
                  </a:lnTo>
                  <a:lnTo>
                    <a:pt x="831" y="1922"/>
                  </a:lnTo>
                  <a:lnTo>
                    <a:pt x="836" y="1912"/>
                  </a:lnTo>
                  <a:lnTo>
                    <a:pt x="843" y="1907"/>
                  </a:lnTo>
                  <a:lnTo>
                    <a:pt x="837" y="1901"/>
                  </a:lnTo>
                  <a:lnTo>
                    <a:pt x="832" y="1890"/>
                  </a:lnTo>
                  <a:lnTo>
                    <a:pt x="829" y="1891"/>
                  </a:lnTo>
                  <a:lnTo>
                    <a:pt x="809" y="1894"/>
                  </a:lnTo>
                  <a:lnTo>
                    <a:pt x="791" y="1891"/>
                  </a:lnTo>
                  <a:lnTo>
                    <a:pt x="789" y="1889"/>
                  </a:lnTo>
                  <a:lnTo>
                    <a:pt x="781" y="1881"/>
                  </a:lnTo>
                  <a:lnTo>
                    <a:pt x="780" y="1879"/>
                  </a:lnTo>
                  <a:lnTo>
                    <a:pt x="763" y="1886"/>
                  </a:lnTo>
                  <a:lnTo>
                    <a:pt x="748" y="1878"/>
                  </a:lnTo>
                  <a:lnTo>
                    <a:pt x="733" y="1879"/>
                  </a:lnTo>
                  <a:lnTo>
                    <a:pt x="731" y="1877"/>
                  </a:lnTo>
                  <a:lnTo>
                    <a:pt x="730" y="1873"/>
                  </a:lnTo>
                  <a:lnTo>
                    <a:pt x="727" y="1874"/>
                  </a:lnTo>
                  <a:lnTo>
                    <a:pt x="707" y="1876"/>
                  </a:lnTo>
                  <a:lnTo>
                    <a:pt x="699" y="1888"/>
                  </a:lnTo>
                  <a:lnTo>
                    <a:pt x="694" y="1890"/>
                  </a:lnTo>
                  <a:lnTo>
                    <a:pt x="693" y="1893"/>
                  </a:lnTo>
                  <a:lnTo>
                    <a:pt x="689" y="1897"/>
                  </a:lnTo>
                  <a:lnTo>
                    <a:pt x="683" y="1896"/>
                  </a:lnTo>
                  <a:lnTo>
                    <a:pt x="683" y="1899"/>
                  </a:lnTo>
                  <a:lnTo>
                    <a:pt x="687" y="1910"/>
                  </a:lnTo>
                  <a:lnTo>
                    <a:pt x="695" y="1914"/>
                  </a:lnTo>
                  <a:lnTo>
                    <a:pt x="698" y="1926"/>
                  </a:lnTo>
                  <a:lnTo>
                    <a:pt x="696" y="1928"/>
                  </a:lnTo>
                  <a:lnTo>
                    <a:pt x="694" y="1929"/>
                  </a:lnTo>
                  <a:lnTo>
                    <a:pt x="681" y="1928"/>
                  </a:lnTo>
                  <a:lnTo>
                    <a:pt x="673" y="1931"/>
                  </a:lnTo>
                  <a:lnTo>
                    <a:pt x="660" y="1930"/>
                  </a:lnTo>
                  <a:lnTo>
                    <a:pt x="632" y="1941"/>
                  </a:lnTo>
                  <a:lnTo>
                    <a:pt x="627" y="1938"/>
                  </a:lnTo>
                  <a:lnTo>
                    <a:pt x="624" y="1937"/>
                  </a:lnTo>
                  <a:lnTo>
                    <a:pt x="614" y="1931"/>
                  </a:lnTo>
                  <a:lnTo>
                    <a:pt x="600" y="1937"/>
                  </a:lnTo>
                  <a:lnTo>
                    <a:pt x="587" y="1938"/>
                  </a:lnTo>
                  <a:lnTo>
                    <a:pt x="573" y="1943"/>
                  </a:lnTo>
                  <a:lnTo>
                    <a:pt x="553" y="1938"/>
                  </a:lnTo>
                  <a:lnTo>
                    <a:pt x="549" y="1945"/>
                  </a:lnTo>
                  <a:lnTo>
                    <a:pt x="545" y="1950"/>
                  </a:lnTo>
                  <a:lnTo>
                    <a:pt x="546" y="1953"/>
                  </a:lnTo>
                  <a:lnTo>
                    <a:pt x="547" y="1959"/>
                  </a:lnTo>
                  <a:lnTo>
                    <a:pt x="542" y="1970"/>
                  </a:lnTo>
                  <a:lnTo>
                    <a:pt x="540" y="1969"/>
                  </a:lnTo>
                  <a:lnTo>
                    <a:pt x="531" y="1973"/>
                  </a:lnTo>
                  <a:lnTo>
                    <a:pt x="522" y="1971"/>
                  </a:lnTo>
                  <a:lnTo>
                    <a:pt x="515" y="1967"/>
                  </a:lnTo>
                  <a:lnTo>
                    <a:pt x="501" y="1951"/>
                  </a:lnTo>
                  <a:lnTo>
                    <a:pt x="501" y="1948"/>
                  </a:lnTo>
                  <a:lnTo>
                    <a:pt x="503" y="1939"/>
                  </a:lnTo>
                  <a:lnTo>
                    <a:pt x="502" y="1931"/>
                  </a:lnTo>
                  <a:lnTo>
                    <a:pt x="499" y="1931"/>
                  </a:lnTo>
                  <a:lnTo>
                    <a:pt x="487" y="1931"/>
                  </a:lnTo>
                  <a:lnTo>
                    <a:pt x="484" y="1935"/>
                  </a:lnTo>
                  <a:lnTo>
                    <a:pt x="484" y="1938"/>
                  </a:lnTo>
                  <a:lnTo>
                    <a:pt x="489" y="1941"/>
                  </a:lnTo>
                  <a:lnTo>
                    <a:pt x="491" y="1953"/>
                  </a:lnTo>
                  <a:lnTo>
                    <a:pt x="487" y="1957"/>
                  </a:lnTo>
                  <a:lnTo>
                    <a:pt x="478" y="1959"/>
                  </a:lnTo>
                  <a:lnTo>
                    <a:pt x="478" y="1947"/>
                  </a:lnTo>
                  <a:lnTo>
                    <a:pt x="467" y="1942"/>
                  </a:lnTo>
                  <a:lnTo>
                    <a:pt x="465" y="1944"/>
                  </a:lnTo>
                  <a:lnTo>
                    <a:pt x="453" y="1956"/>
                  </a:lnTo>
                  <a:lnTo>
                    <a:pt x="453" y="1962"/>
                  </a:lnTo>
                  <a:lnTo>
                    <a:pt x="450" y="1962"/>
                  </a:lnTo>
                  <a:lnTo>
                    <a:pt x="441" y="1968"/>
                  </a:lnTo>
                  <a:lnTo>
                    <a:pt x="436" y="1971"/>
                  </a:lnTo>
                  <a:lnTo>
                    <a:pt x="425" y="1971"/>
                  </a:lnTo>
                  <a:lnTo>
                    <a:pt x="424" y="1959"/>
                  </a:lnTo>
                  <a:lnTo>
                    <a:pt x="422" y="1957"/>
                  </a:lnTo>
                  <a:lnTo>
                    <a:pt x="405" y="1956"/>
                  </a:lnTo>
                  <a:lnTo>
                    <a:pt x="402" y="1970"/>
                  </a:lnTo>
                  <a:lnTo>
                    <a:pt x="397" y="1973"/>
                  </a:lnTo>
                  <a:lnTo>
                    <a:pt x="389" y="1968"/>
                  </a:lnTo>
                  <a:lnTo>
                    <a:pt x="384" y="1971"/>
                  </a:lnTo>
                  <a:lnTo>
                    <a:pt x="381" y="1971"/>
                  </a:lnTo>
                  <a:lnTo>
                    <a:pt x="372" y="1960"/>
                  </a:lnTo>
                  <a:lnTo>
                    <a:pt x="370" y="1961"/>
                  </a:lnTo>
                  <a:lnTo>
                    <a:pt x="361" y="1970"/>
                  </a:lnTo>
                  <a:lnTo>
                    <a:pt x="359" y="1970"/>
                  </a:lnTo>
                  <a:lnTo>
                    <a:pt x="356" y="1969"/>
                  </a:lnTo>
                  <a:lnTo>
                    <a:pt x="347" y="1966"/>
                  </a:lnTo>
                  <a:lnTo>
                    <a:pt x="340" y="1969"/>
                  </a:lnTo>
                  <a:lnTo>
                    <a:pt x="326" y="1968"/>
                  </a:lnTo>
                  <a:lnTo>
                    <a:pt x="324" y="1969"/>
                  </a:lnTo>
                  <a:lnTo>
                    <a:pt x="321" y="1973"/>
                  </a:lnTo>
                  <a:lnTo>
                    <a:pt x="319" y="1972"/>
                  </a:lnTo>
                  <a:lnTo>
                    <a:pt x="314" y="1974"/>
                  </a:lnTo>
                  <a:lnTo>
                    <a:pt x="308" y="1973"/>
                  </a:lnTo>
                  <a:lnTo>
                    <a:pt x="307" y="1972"/>
                  </a:lnTo>
                  <a:lnTo>
                    <a:pt x="312" y="1964"/>
                  </a:lnTo>
                  <a:lnTo>
                    <a:pt x="313" y="1946"/>
                  </a:lnTo>
                  <a:lnTo>
                    <a:pt x="318" y="1931"/>
                  </a:lnTo>
                  <a:lnTo>
                    <a:pt x="312" y="1918"/>
                  </a:lnTo>
                  <a:lnTo>
                    <a:pt x="311" y="1915"/>
                  </a:lnTo>
                  <a:lnTo>
                    <a:pt x="307" y="1911"/>
                  </a:lnTo>
                  <a:lnTo>
                    <a:pt x="301" y="1910"/>
                  </a:lnTo>
                  <a:lnTo>
                    <a:pt x="299" y="1913"/>
                  </a:lnTo>
                  <a:lnTo>
                    <a:pt x="298" y="1927"/>
                  </a:lnTo>
                  <a:lnTo>
                    <a:pt x="287" y="1931"/>
                  </a:lnTo>
                  <a:lnTo>
                    <a:pt x="288" y="1929"/>
                  </a:lnTo>
                  <a:lnTo>
                    <a:pt x="286" y="1925"/>
                  </a:lnTo>
                  <a:lnTo>
                    <a:pt x="280" y="1925"/>
                  </a:lnTo>
                  <a:lnTo>
                    <a:pt x="280" y="1923"/>
                  </a:lnTo>
                  <a:lnTo>
                    <a:pt x="274" y="1908"/>
                  </a:lnTo>
                  <a:lnTo>
                    <a:pt x="277" y="1908"/>
                  </a:lnTo>
                  <a:lnTo>
                    <a:pt x="287" y="1906"/>
                  </a:lnTo>
                  <a:lnTo>
                    <a:pt x="292" y="1908"/>
                  </a:lnTo>
                  <a:lnTo>
                    <a:pt x="292" y="1905"/>
                  </a:lnTo>
                  <a:lnTo>
                    <a:pt x="291" y="1896"/>
                  </a:lnTo>
                  <a:lnTo>
                    <a:pt x="278" y="1885"/>
                  </a:lnTo>
                  <a:lnTo>
                    <a:pt x="276" y="1880"/>
                  </a:lnTo>
                  <a:lnTo>
                    <a:pt x="273" y="1880"/>
                  </a:lnTo>
                  <a:lnTo>
                    <a:pt x="269" y="1880"/>
                  </a:lnTo>
                  <a:lnTo>
                    <a:pt x="267" y="1877"/>
                  </a:lnTo>
                  <a:lnTo>
                    <a:pt x="263" y="1873"/>
                  </a:lnTo>
                  <a:lnTo>
                    <a:pt x="265" y="1872"/>
                  </a:lnTo>
                  <a:lnTo>
                    <a:pt x="265" y="1856"/>
                  </a:lnTo>
                  <a:lnTo>
                    <a:pt x="263" y="1854"/>
                  </a:lnTo>
                  <a:lnTo>
                    <a:pt x="253" y="1840"/>
                  </a:lnTo>
                  <a:lnTo>
                    <a:pt x="248" y="1836"/>
                  </a:lnTo>
                  <a:lnTo>
                    <a:pt x="248" y="1833"/>
                  </a:lnTo>
                  <a:lnTo>
                    <a:pt x="252" y="1824"/>
                  </a:lnTo>
                  <a:lnTo>
                    <a:pt x="251" y="1821"/>
                  </a:lnTo>
                  <a:lnTo>
                    <a:pt x="250" y="1818"/>
                  </a:lnTo>
                  <a:lnTo>
                    <a:pt x="248" y="1816"/>
                  </a:lnTo>
                  <a:lnTo>
                    <a:pt x="244" y="1809"/>
                  </a:lnTo>
                  <a:lnTo>
                    <a:pt x="238" y="1807"/>
                  </a:lnTo>
                  <a:lnTo>
                    <a:pt x="234" y="1799"/>
                  </a:lnTo>
                  <a:lnTo>
                    <a:pt x="230" y="1796"/>
                  </a:lnTo>
                  <a:lnTo>
                    <a:pt x="227" y="1797"/>
                  </a:lnTo>
                  <a:lnTo>
                    <a:pt x="221" y="1802"/>
                  </a:lnTo>
                  <a:lnTo>
                    <a:pt x="214" y="1797"/>
                  </a:lnTo>
                  <a:lnTo>
                    <a:pt x="213" y="1791"/>
                  </a:lnTo>
                  <a:lnTo>
                    <a:pt x="214" y="1788"/>
                  </a:lnTo>
                  <a:lnTo>
                    <a:pt x="221" y="1779"/>
                  </a:lnTo>
                  <a:lnTo>
                    <a:pt x="216" y="1766"/>
                  </a:lnTo>
                  <a:lnTo>
                    <a:pt x="213" y="1764"/>
                  </a:lnTo>
                  <a:lnTo>
                    <a:pt x="199" y="1760"/>
                  </a:lnTo>
                  <a:lnTo>
                    <a:pt x="202" y="1774"/>
                  </a:lnTo>
                  <a:lnTo>
                    <a:pt x="193" y="1785"/>
                  </a:lnTo>
                  <a:lnTo>
                    <a:pt x="189" y="1783"/>
                  </a:lnTo>
                  <a:lnTo>
                    <a:pt x="186" y="1777"/>
                  </a:lnTo>
                  <a:lnTo>
                    <a:pt x="186" y="1780"/>
                  </a:lnTo>
                  <a:lnTo>
                    <a:pt x="184" y="1785"/>
                  </a:lnTo>
                  <a:lnTo>
                    <a:pt x="171" y="1791"/>
                  </a:lnTo>
                  <a:lnTo>
                    <a:pt x="170" y="1788"/>
                  </a:lnTo>
                  <a:lnTo>
                    <a:pt x="166" y="1773"/>
                  </a:lnTo>
                  <a:lnTo>
                    <a:pt x="160" y="1766"/>
                  </a:lnTo>
                  <a:lnTo>
                    <a:pt x="159" y="1764"/>
                  </a:lnTo>
                  <a:lnTo>
                    <a:pt x="154" y="1752"/>
                  </a:lnTo>
                  <a:lnTo>
                    <a:pt x="151" y="1750"/>
                  </a:lnTo>
                  <a:lnTo>
                    <a:pt x="144" y="1746"/>
                  </a:lnTo>
                  <a:lnTo>
                    <a:pt x="127" y="1757"/>
                  </a:lnTo>
                  <a:lnTo>
                    <a:pt x="125" y="1756"/>
                  </a:lnTo>
                  <a:lnTo>
                    <a:pt x="116" y="1749"/>
                  </a:lnTo>
                  <a:lnTo>
                    <a:pt x="118" y="1747"/>
                  </a:lnTo>
                  <a:lnTo>
                    <a:pt x="135" y="1729"/>
                  </a:lnTo>
                  <a:lnTo>
                    <a:pt x="142" y="1716"/>
                  </a:lnTo>
                  <a:lnTo>
                    <a:pt x="141" y="1714"/>
                  </a:lnTo>
                  <a:lnTo>
                    <a:pt x="134" y="1711"/>
                  </a:lnTo>
                  <a:lnTo>
                    <a:pt x="132" y="1712"/>
                  </a:lnTo>
                  <a:lnTo>
                    <a:pt x="131" y="1711"/>
                  </a:lnTo>
                  <a:lnTo>
                    <a:pt x="130" y="1708"/>
                  </a:lnTo>
                  <a:lnTo>
                    <a:pt x="144" y="1690"/>
                  </a:lnTo>
                  <a:lnTo>
                    <a:pt x="144" y="1687"/>
                  </a:lnTo>
                  <a:lnTo>
                    <a:pt x="143" y="1685"/>
                  </a:lnTo>
                  <a:lnTo>
                    <a:pt x="138" y="1675"/>
                  </a:lnTo>
                  <a:lnTo>
                    <a:pt x="135" y="1674"/>
                  </a:lnTo>
                  <a:lnTo>
                    <a:pt x="119" y="1667"/>
                  </a:lnTo>
                  <a:lnTo>
                    <a:pt x="121" y="1653"/>
                  </a:lnTo>
                  <a:lnTo>
                    <a:pt x="107" y="1642"/>
                  </a:lnTo>
                  <a:lnTo>
                    <a:pt x="107" y="1633"/>
                  </a:lnTo>
                  <a:lnTo>
                    <a:pt x="104" y="1634"/>
                  </a:lnTo>
                  <a:lnTo>
                    <a:pt x="95" y="1634"/>
                  </a:lnTo>
                  <a:lnTo>
                    <a:pt x="95" y="1632"/>
                  </a:lnTo>
                  <a:lnTo>
                    <a:pt x="96" y="1622"/>
                  </a:lnTo>
                  <a:lnTo>
                    <a:pt x="94" y="1620"/>
                  </a:lnTo>
                  <a:lnTo>
                    <a:pt x="72" y="1595"/>
                  </a:lnTo>
                  <a:lnTo>
                    <a:pt x="67" y="1592"/>
                  </a:lnTo>
                  <a:lnTo>
                    <a:pt x="55" y="1592"/>
                  </a:lnTo>
                  <a:lnTo>
                    <a:pt x="53" y="1589"/>
                  </a:lnTo>
                  <a:lnTo>
                    <a:pt x="52" y="1587"/>
                  </a:lnTo>
                  <a:lnTo>
                    <a:pt x="49" y="1587"/>
                  </a:lnTo>
                  <a:lnTo>
                    <a:pt x="40" y="1589"/>
                  </a:lnTo>
                  <a:lnTo>
                    <a:pt x="30" y="1600"/>
                  </a:lnTo>
                  <a:lnTo>
                    <a:pt x="26" y="1599"/>
                  </a:lnTo>
                  <a:lnTo>
                    <a:pt x="19" y="1586"/>
                  </a:lnTo>
                  <a:lnTo>
                    <a:pt x="19" y="1574"/>
                  </a:lnTo>
                  <a:lnTo>
                    <a:pt x="23" y="1558"/>
                  </a:lnTo>
                  <a:lnTo>
                    <a:pt x="23" y="1555"/>
                  </a:lnTo>
                  <a:lnTo>
                    <a:pt x="20" y="1551"/>
                  </a:lnTo>
                  <a:lnTo>
                    <a:pt x="12" y="1552"/>
                  </a:lnTo>
                  <a:lnTo>
                    <a:pt x="17" y="1550"/>
                  </a:lnTo>
                  <a:lnTo>
                    <a:pt x="17" y="1547"/>
                  </a:lnTo>
                  <a:lnTo>
                    <a:pt x="14" y="1545"/>
                  </a:lnTo>
                  <a:lnTo>
                    <a:pt x="6" y="1544"/>
                  </a:lnTo>
                  <a:lnTo>
                    <a:pt x="8" y="1535"/>
                  </a:lnTo>
                  <a:lnTo>
                    <a:pt x="11" y="1533"/>
                  </a:lnTo>
                  <a:lnTo>
                    <a:pt x="13" y="1531"/>
                  </a:lnTo>
                  <a:lnTo>
                    <a:pt x="13" y="1519"/>
                  </a:lnTo>
                  <a:lnTo>
                    <a:pt x="8" y="1512"/>
                  </a:lnTo>
                  <a:lnTo>
                    <a:pt x="8" y="1506"/>
                  </a:lnTo>
                  <a:lnTo>
                    <a:pt x="0" y="1497"/>
                  </a:lnTo>
                  <a:lnTo>
                    <a:pt x="2" y="1496"/>
                  </a:lnTo>
                  <a:lnTo>
                    <a:pt x="12" y="1490"/>
                  </a:lnTo>
                  <a:lnTo>
                    <a:pt x="17" y="1489"/>
                  </a:lnTo>
                  <a:lnTo>
                    <a:pt x="24" y="1485"/>
                  </a:lnTo>
                  <a:lnTo>
                    <a:pt x="29" y="1486"/>
                  </a:lnTo>
                  <a:lnTo>
                    <a:pt x="29" y="1483"/>
                  </a:lnTo>
                  <a:lnTo>
                    <a:pt x="24" y="1467"/>
                  </a:lnTo>
                  <a:lnTo>
                    <a:pt x="12" y="1453"/>
                  </a:lnTo>
                  <a:lnTo>
                    <a:pt x="14" y="1452"/>
                  </a:lnTo>
                  <a:lnTo>
                    <a:pt x="18" y="1448"/>
                  </a:lnTo>
                  <a:lnTo>
                    <a:pt x="36" y="1453"/>
                  </a:lnTo>
                  <a:lnTo>
                    <a:pt x="38" y="1453"/>
                  </a:lnTo>
                  <a:lnTo>
                    <a:pt x="53" y="1441"/>
                  </a:lnTo>
                  <a:lnTo>
                    <a:pt x="56" y="1441"/>
                  </a:lnTo>
                  <a:lnTo>
                    <a:pt x="57" y="1436"/>
                  </a:lnTo>
                  <a:lnTo>
                    <a:pt x="47" y="1416"/>
                  </a:lnTo>
                  <a:lnTo>
                    <a:pt x="49" y="1414"/>
                  </a:lnTo>
                  <a:lnTo>
                    <a:pt x="55" y="1408"/>
                  </a:lnTo>
                  <a:lnTo>
                    <a:pt x="58" y="1407"/>
                  </a:lnTo>
                  <a:lnTo>
                    <a:pt x="64" y="1398"/>
                  </a:lnTo>
                  <a:lnTo>
                    <a:pt x="75" y="1398"/>
                  </a:lnTo>
                  <a:lnTo>
                    <a:pt x="69" y="1387"/>
                  </a:lnTo>
                  <a:lnTo>
                    <a:pt x="71" y="1385"/>
                  </a:lnTo>
                  <a:lnTo>
                    <a:pt x="99" y="1374"/>
                  </a:lnTo>
                  <a:lnTo>
                    <a:pt x="98" y="1371"/>
                  </a:lnTo>
                  <a:lnTo>
                    <a:pt x="90" y="1363"/>
                  </a:lnTo>
                  <a:lnTo>
                    <a:pt x="78" y="1360"/>
                  </a:lnTo>
                  <a:lnTo>
                    <a:pt x="79" y="1355"/>
                  </a:lnTo>
                  <a:lnTo>
                    <a:pt x="85" y="1349"/>
                  </a:lnTo>
                  <a:lnTo>
                    <a:pt x="82" y="1349"/>
                  </a:lnTo>
                  <a:lnTo>
                    <a:pt x="73" y="1351"/>
                  </a:lnTo>
                  <a:lnTo>
                    <a:pt x="61" y="1349"/>
                  </a:lnTo>
                  <a:lnTo>
                    <a:pt x="52" y="1357"/>
                  </a:lnTo>
                  <a:lnTo>
                    <a:pt x="38" y="1360"/>
                  </a:lnTo>
                  <a:lnTo>
                    <a:pt x="42" y="1345"/>
                  </a:lnTo>
                  <a:lnTo>
                    <a:pt x="32" y="1334"/>
                  </a:lnTo>
                  <a:lnTo>
                    <a:pt x="34" y="1332"/>
                  </a:lnTo>
                  <a:lnTo>
                    <a:pt x="32" y="1327"/>
                  </a:lnTo>
                  <a:lnTo>
                    <a:pt x="40" y="1318"/>
                  </a:lnTo>
                  <a:lnTo>
                    <a:pt x="48" y="1314"/>
                  </a:lnTo>
                  <a:lnTo>
                    <a:pt x="49" y="1305"/>
                  </a:lnTo>
                  <a:lnTo>
                    <a:pt x="52" y="1304"/>
                  </a:lnTo>
                  <a:lnTo>
                    <a:pt x="44" y="1296"/>
                  </a:lnTo>
                  <a:lnTo>
                    <a:pt x="46" y="1285"/>
                  </a:lnTo>
                  <a:lnTo>
                    <a:pt x="46" y="1282"/>
                  </a:lnTo>
                  <a:lnTo>
                    <a:pt x="45" y="1277"/>
                  </a:lnTo>
                  <a:lnTo>
                    <a:pt x="45" y="1275"/>
                  </a:lnTo>
                  <a:lnTo>
                    <a:pt x="45" y="1269"/>
                  </a:lnTo>
                  <a:lnTo>
                    <a:pt x="31" y="1269"/>
                  </a:lnTo>
                  <a:lnTo>
                    <a:pt x="28" y="1265"/>
                  </a:lnTo>
                  <a:lnTo>
                    <a:pt x="28" y="1259"/>
                  </a:lnTo>
                  <a:lnTo>
                    <a:pt x="27" y="1256"/>
                  </a:lnTo>
                  <a:lnTo>
                    <a:pt x="25" y="1254"/>
                  </a:lnTo>
                  <a:lnTo>
                    <a:pt x="12" y="1257"/>
                  </a:lnTo>
                  <a:lnTo>
                    <a:pt x="6" y="1255"/>
                  </a:lnTo>
                  <a:lnTo>
                    <a:pt x="12" y="1230"/>
                  </a:lnTo>
                  <a:lnTo>
                    <a:pt x="15" y="1230"/>
                  </a:lnTo>
                  <a:lnTo>
                    <a:pt x="23" y="1232"/>
                  </a:lnTo>
                  <a:lnTo>
                    <a:pt x="31" y="1228"/>
                  </a:lnTo>
                  <a:lnTo>
                    <a:pt x="31" y="1226"/>
                  </a:lnTo>
                  <a:lnTo>
                    <a:pt x="30" y="1214"/>
                  </a:lnTo>
                  <a:lnTo>
                    <a:pt x="18" y="1213"/>
                  </a:lnTo>
                  <a:lnTo>
                    <a:pt x="10" y="1209"/>
                  </a:lnTo>
                  <a:lnTo>
                    <a:pt x="15" y="1200"/>
                  </a:lnTo>
                  <a:lnTo>
                    <a:pt x="18" y="1202"/>
                  </a:lnTo>
                  <a:lnTo>
                    <a:pt x="25" y="1205"/>
                  </a:lnTo>
                  <a:lnTo>
                    <a:pt x="34" y="1205"/>
                  </a:lnTo>
                  <a:lnTo>
                    <a:pt x="46" y="1197"/>
                  </a:lnTo>
                  <a:lnTo>
                    <a:pt x="49" y="1198"/>
                  </a:lnTo>
                  <a:lnTo>
                    <a:pt x="50" y="1202"/>
                  </a:lnTo>
                  <a:lnTo>
                    <a:pt x="52" y="1204"/>
                  </a:lnTo>
                  <a:lnTo>
                    <a:pt x="54" y="1203"/>
                  </a:lnTo>
                  <a:lnTo>
                    <a:pt x="56" y="1202"/>
                  </a:lnTo>
                  <a:lnTo>
                    <a:pt x="55" y="1193"/>
                  </a:lnTo>
                  <a:lnTo>
                    <a:pt x="58" y="1184"/>
                  </a:lnTo>
                  <a:lnTo>
                    <a:pt x="56" y="1172"/>
                  </a:lnTo>
                  <a:lnTo>
                    <a:pt x="55" y="1170"/>
                  </a:lnTo>
                  <a:lnTo>
                    <a:pt x="55" y="1167"/>
                  </a:lnTo>
                  <a:lnTo>
                    <a:pt x="55" y="1165"/>
                  </a:lnTo>
                  <a:lnTo>
                    <a:pt x="54" y="1162"/>
                  </a:lnTo>
                  <a:lnTo>
                    <a:pt x="52" y="1157"/>
                  </a:lnTo>
                  <a:lnTo>
                    <a:pt x="57" y="1156"/>
                  </a:lnTo>
                  <a:lnTo>
                    <a:pt x="59" y="1154"/>
                  </a:lnTo>
                  <a:lnTo>
                    <a:pt x="64" y="1152"/>
                  </a:lnTo>
                  <a:lnTo>
                    <a:pt x="68" y="1135"/>
                  </a:lnTo>
                  <a:lnTo>
                    <a:pt x="75" y="1122"/>
                  </a:lnTo>
                  <a:lnTo>
                    <a:pt x="79" y="1116"/>
                  </a:lnTo>
                  <a:lnTo>
                    <a:pt x="89" y="1114"/>
                  </a:lnTo>
                  <a:lnTo>
                    <a:pt x="101" y="1115"/>
                  </a:lnTo>
                  <a:lnTo>
                    <a:pt x="104" y="1110"/>
                  </a:lnTo>
                  <a:lnTo>
                    <a:pt x="105" y="1096"/>
                  </a:lnTo>
                  <a:lnTo>
                    <a:pt x="105" y="1092"/>
                  </a:lnTo>
                  <a:lnTo>
                    <a:pt x="113" y="1088"/>
                  </a:lnTo>
                  <a:lnTo>
                    <a:pt x="116" y="1087"/>
                  </a:lnTo>
                  <a:lnTo>
                    <a:pt x="120" y="1086"/>
                  </a:lnTo>
                  <a:lnTo>
                    <a:pt x="116" y="1076"/>
                  </a:lnTo>
                  <a:lnTo>
                    <a:pt x="114" y="1074"/>
                  </a:lnTo>
                  <a:lnTo>
                    <a:pt x="121" y="1069"/>
                  </a:lnTo>
                  <a:lnTo>
                    <a:pt x="129" y="1069"/>
                  </a:lnTo>
                  <a:lnTo>
                    <a:pt x="132" y="1068"/>
                  </a:lnTo>
                  <a:lnTo>
                    <a:pt x="133" y="1054"/>
                  </a:lnTo>
                  <a:lnTo>
                    <a:pt x="141" y="1038"/>
                  </a:lnTo>
                  <a:lnTo>
                    <a:pt x="142" y="1035"/>
                  </a:lnTo>
                  <a:lnTo>
                    <a:pt x="154" y="1035"/>
                  </a:lnTo>
                  <a:lnTo>
                    <a:pt x="156" y="1033"/>
                  </a:lnTo>
                  <a:lnTo>
                    <a:pt x="158" y="1031"/>
                  </a:lnTo>
                  <a:lnTo>
                    <a:pt x="164" y="1024"/>
                  </a:lnTo>
                  <a:lnTo>
                    <a:pt x="155" y="1006"/>
                  </a:lnTo>
                  <a:lnTo>
                    <a:pt x="152" y="1005"/>
                  </a:lnTo>
                  <a:lnTo>
                    <a:pt x="147" y="1002"/>
                  </a:lnTo>
                  <a:lnTo>
                    <a:pt x="127" y="1007"/>
                  </a:lnTo>
                  <a:lnTo>
                    <a:pt x="127" y="1009"/>
                  </a:lnTo>
                  <a:lnTo>
                    <a:pt x="111" y="1008"/>
                  </a:lnTo>
                  <a:lnTo>
                    <a:pt x="110" y="1005"/>
                  </a:lnTo>
                  <a:lnTo>
                    <a:pt x="111" y="990"/>
                  </a:lnTo>
                  <a:lnTo>
                    <a:pt x="111" y="987"/>
                  </a:lnTo>
                  <a:lnTo>
                    <a:pt x="113" y="987"/>
                  </a:lnTo>
                  <a:lnTo>
                    <a:pt x="118" y="984"/>
                  </a:lnTo>
                  <a:lnTo>
                    <a:pt x="120" y="978"/>
                  </a:lnTo>
                  <a:lnTo>
                    <a:pt x="122" y="976"/>
                  </a:lnTo>
                  <a:lnTo>
                    <a:pt x="136" y="975"/>
                  </a:lnTo>
                  <a:lnTo>
                    <a:pt x="140" y="970"/>
                  </a:lnTo>
                  <a:lnTo>
                    <a:pt x="140" y="967"/>
                  </a:lnTo>
                  <a:lnTo>
                    <a:pt x="136" y="963"/>
                  </a:lnTo>
                  <a:lnTo>
                    <a:pt x="130" y="947"/>
                  </a:lnTo>
                  <a:lnTo>
                    <a:pt x="129" y="945"/>
                  </a:lnTo>
                  <a:lnTo>
                    <a:pt x="125" y="937"/>
                  </a:lnTo>
                  <a:lnTo>
                    <a:pt x="118" y="936"/>
                  </a:lnTo>
                  <a:lnTo>
                    <a:pt x="117" y="933"/>
                  </a:lnTo>
                  <a:lnTo>
                    <a:pt x="123" y="927"/>
                  </a:lnTo>
                  <a:lnTo>
                    <a:pt x="124" y="919"/>
                  </a:lnTo>
                  <a:lnTo>
                    <a:pt x="128" y="915"/>
                  </a:lnTo>
                  <a:lnTo>
                    <a:pt x="128" y="909"/>
                  </a:lnTo>
                  <a:lnTo>
                    <a:pt x="129" y="908"/>
                  </a:lnTo>
                  <a:lnTo>
                    <a:pt x="131" y="906"/>
                  </a:lnTo>
                  <a:lnTo>
                    <a:pt x="148" y="908"/>
                  </a:lnTo>
                  <a:lnTo>
                    <a:pt x="162" y="904"/>
                  </a:lnTo>
                  <a:lnTo>
                    <a:pt x="165" y="903"/>
                  </a:lnTo>
                  <a:lnTo>
                    <a:pt x="172" y="906"/>
                  </a:lnTo>
                  <a:lnTo>
                    <a:pt x="173" y="908"/>
                  </a:lnTo>
                  <a:lnTo>
                    <a:pt x="176" y="913"/>
                  </a:lnTo>
                  <a:lnTo>
                    <a:pt x="181" y="910"/>
                  </a:lnTo>
                  <a:lnTo>
                    <a:pt x="184" y="909"/>
                  </a:lnTo>
                  <a:lnTo>
                    <a:pt x="194" y="902"/>
                  </a:lnTo>
                  <a:lnTo>
                    <a:pt x="197" y="900"/>
                  </a:lnTo>
                  <a:lnTo>
                    <a:pt x="200" y="900"/>
                  </a:lnTo>
                  <a:lnTo>
                    <a:pt x="202" y="899"/>
                  </a:lnTo>
                  <a:lnTo>
                    <a:pt x="202" y="896"/>
                  </a:lnTo>
                  <a:lnTo>
                    <a:pt x="203" y="882"/>
                  </a:lnTo>
                  <a:lnTo>
                    <a:pt x="197" y="881"/>
                  </a:lnTo>
                  <a:lnTo>
                    <a:pt x="189" y="884"/>
                  </a:lnTo>
                  <a:lnTo>
                    <a:pt x="177" y="880"/>
                  </a:lnTo>
                  <a:lnTo>
                    <a:pt x="172" y="870"/>
                  </a:lnTo>
                  <a:lnTo>
                    <a:pt x="176" y="865"/>
                  </a:lnTo>
                  <a:lnTo>
                    <a:pt x="176" y="862"/>
                  </a:lnTo>
                  <a:lnTo>
                    <a:pt x="174" y="862"/>
                  </a:lnTo>
                  <a:lnTo>
                    <a:pt x="172" y="857"/>
                  </a:lnTo>
                  <a:lnTo>
                    <a:pt x="163" y="864"/>
                  </a:lnTo>
                  <a:lnTo>
                    <a:pt x="160" y="857"/>
                  </a:lnTo>
                  <a:lnTo>
                    <a:pt x="152" y="855"/>
                  </a:lnTo>
                  <a:lnTo>
                    <a:pt x="147" y="852"/>
                  </a:lnTo>
                  <a:lnTo>
                    <a:pt x="147" y="846"/>
                  </a:lnTo>
                  <a:lnTo>
                    <a:pt x="145" y="845"/>
                  </a:lnTo>
                  <a:lnTo>
                    <a:pt x="154" y="843"/>
                  </a:lnTo>
                  <a:lnTo>
                    <a:pt x="160" y="831"/>
                  </a:lnTo>
                  <a:lnTo>
                    <a:pt x="158" y="828"/>
                  </a:lnTo>
                  <a:lnTo>
                    <a:pt x="156" y="828"/>
                  </a:lnTo>
                  <a:lnTo>
                    <a:pt x="147" y="808"/>
                  </a:lnTo>
                  <a:lnTo>
                    <a:pt x="150" y="804"/>
                  </a:lnTo>
                  <a:lnTo>
                    <a:pt x="152" y="803"/>
                  </a:lnTo>
                  <a:lnTo>
                    <a:pt x="150" y="801"/>
                  </a:lnTo>
                  <a:lnTo>
                    <a:pt x="145" y="795"/>
                  </a:lnTo>
                  <a:lnTo>
                    <a:pt x="149" y="787"/>
                  </a:lnTo>
                  <a:lnTo>
                    <a:pt x="147" y="784"/>
                  </a:lnTo>
                  <a:lnTo>
                    <a:pt x="138" y="777"/>
                  </a:lnTo>
                  <a:lnTo>
                    <a:pt x="137" y="775"/>
                  </a:lnTo>
                  <a:lnTo>
                    <a:pt x="139" y="773"/>
                  </a:lnTo>
                  <a:lnTo>
                    <a:pt x="140" y="764"/>
                  </a:lnTo>
                  <a:lnTo>
                    <a:pt x="142" y="762"/>
                  </a:lnTo>
                  <a:lnTo>
                    <a:pt x="152" y="757"/>
                  </a:lnTo>
                  <a:lnTo>
                    <a:pt x="154" y="754"/>
                  </a:lnTo>
                  <a:lnTo>
                    <a:pt x="164" y="752"/>
                  </a:lnTo>
                  <a:lnTo>
                    <a:pt x="168" y="750"/>
                  </a:lnTo>
                  <a:lnTo>
                    <a:pt x="176" y="746"/>
                  </a:lnTo>
                  <a:lnTo>
                    <a:pt x="178" y="745"/>
                  </a:lnTo>
                  <a:lnTo>
                    <a:pt x="189" y="744"/>
                  </a:lnTo>
                  <a:lnTo>
                    <a:pt x="192" y="744"/>
                  </a:lnTo>
                  <a:lnTo>
                    <a:pt x="195" y="741"/>
                  </a:lnTo>
                  <a:lnTo>
                    <a:pt x="195" y="736"/>
                  </a:lnTo>
                  <a:lnTo>
                    <a:pt x="195" y="733"/>
                  </a:lnTo>
                  <a:lnTo>
                    <a:pt x="198" y="733"/>
                  </a:lnTo>
                  <a:lnTo>
                    <a:pt x="204" y="733"/>
                  </a:lnTo>
                  <a:lnTo>
                    <a:pt x="213" y="727"/>
                  </a:lnTo>
                  <a:lnTo>
                    <a:pt x="215" y="726"/>
                  </a:lnTo>
                  <a:lnTo>
                    <a:pt x="217" y="728"/>
                  </a:lnTo>
                  <a:lnTo>
                    <a:pt x="222" y="727"/>
                  </a:lnTo>
                  <a:lnTo>
                    <a:pt x="225" y="724"/>
                  </a:lnTo>
                  <a:lnTo>
                    <a:pt x="230" y="723"/>
                  </a:lnTo>
                  <a:lnTo>
                    <a:pt x="239" y="724"/>
                  </a:lnTo>
                  <a:lnTo>
                    <a:pt x="242" y="724"/>
                  </a:lnTo>
                  <a:lnTo>
                    <a:pt x="245" y="729"/>
                  </a:lnTo>
                  <a:lnTo>
                    <a:pt x="247" y="730"/>
                  </a:lnTo>
                  <a:lnTo>
                    <a:pt x="258" y="735"/>
                  </a:lnTo>
                  <a:lnTo>
                    <a:pt x="261" y="730"/>
                  </a:lnTo>
                  <a:lnTo>
                    <a:pt x="260" y="724"/>
                  </a:lnTo>
                  <a:lnTo>
                    <a:pt x="256" y="720"/>
                  </a:lnTo>
                  <a:lnTo>
                    <a:pt x="255" y="718"/>
                  </a:lnTo>
                  <a:lnTo>
                    <a:pt x="259" y="716"/>
                  </a:lnTo>
                  <a:lnTo>
                    <a:pt x="260" y="714"/>
                  </a:lnTo>
                  <a:lnTo>
                    <a:pt x="262" y="709"/>
                  </a:lnTo>
                  <a:lnTo>
                    <a:pt x="261" y="705"/>
                  </a:lnTo>
                  <a:lnTo>
                    <a:pt x="262" y="702"/>
                  </a:lnTo>
                  <a:lnTo>
                    <a:pt x="271" y="700"/>
                  </a:lnTo>
                  <a:lnTo>
                    <a:pt x="280" y="693"/>
                  </a:lnTo>
                  <a:lnTo>
                    <a:pt x="283" y="692"/>
                  </a:lnTo>
                  <a:lnTo>
                    <a:pt x="291" y="690"/>
                  </a:lnTo>
                  <a:lnTo>
                    <a:pt x="297" y="681"/>
                  </a:lnTo>
                  <a:lnTo>
                    <a:pt x="299" y="679"/>
                  </a:lnTo>
                  <a:lnTo>
                    <a:pt x="304" y="684"/>
                  </a:lnTo>
                  <a:lnTo>
                    <a:pt x="305" y="687"/>
                  </a:lnTo>
                  <a:lnTo>
                    <a:pt x="318" y="703"/>
                  </a:lnTo>
                  <a:lnTo>
                    <a:pt x="321" y="705"/>
                  </a:lnTo>
                  <a:lnTo>
                    <a:pt x="332" y="703"/>
                  </a:lnTo>
                  <a:lnTo>
                    <a:pt x="335" y="703"/>
                  </a:lnTo>
                  <a:lnTo>
                    <a:pt x="347" y="713"/>
                  </a:lnTo>
                  <a:lnTo>
                    <a:pt x="350" y="718"/>
                  </a:lnTo>
                  <a:lnTo>
                    <a:pt x="350" y="721"/>
                  </a:lnTo>
                  <a:lnTo>
                    <a:pt x="355" y="719"/>
                  </a:lnTo>
                  <a:lnTo>
                    <a:pt x="363" y="719"/>
                  </a:lnTo>
                  <a:lnTo>
                    <a:pt x="364" y="701"/>
                  </a:lnTo>
                  <a:lnTo>
                    <a:pt x="364" y="698"/>
                  </a:lnTo>
                  <a:lnTo>
                    <a:pt x="365" y="687"/>
                  </a:lnTo>
                  <a:lnTo>
                    <a:pt x="370" y="679"/>
                  </a:lnTo>
                  <a:lnTo>
                    <a:pt x="370" y="676"/>
                  </a:lnTo>
                  <a:lnTo>
                    <a:pt x="366" y="663"/>
                  </a:lnTo>
                  <a:lnTo>
                    <a:pt x="364" y="653"/>
                  </a:lnTo>
                  <a:lnTo>
                    <a:pt x="363" y="651"/>
                  </a:lnTo>
                  <a:lnTo>
                    <a:pt x="368" y="644"/>
                  </a:lnTo>
                  <a:lnTo>
                    <a:pt x="374" y="644"/>
                  </a:lnTo>
                  <a:lnTo>
                    <a:pt x="377" y="643"/>
                  </a:lnTo>
                  <a:lnTo>
                    <a:pt x="379" y="644"/>
                  </a:lnTo>
                  <a:lnTo>
                    <a:pt x="365" y="622"/>
                  </a:lnTo>
                  <a:lnTo>
                    <a:pt x="365" y="616"/>
                  </a:lnTo>
                  <a:lnTo>
                    <a:pt x="364" y="613"/>
                  </a:lnTo>
                  <a:lnTo>
                    <a:pt x="364" y="610"/>
                  </a:lnTo>
                  <a:lnTo>
                    <a:pt x="364" y="603"/>
                  </a:lnTo>
                  <a:lnTo>
                    <a:pt x="364" y="601"/>
                  </a:lnTo>
                  <a:lnTo>
                    <a:pt x="363" y="592"/>
                  </a:lnTo>
                  <a:lnTo>
                    <a:pt x="364" y="589"/>
                  </a:lnTo>
                  <a:lnTo>
                    <a:pt x="372" y="589"/>
                  </a:lnTo>
                  <a:lnTo>
                    <a:pt x="374" y="577"/>
                  </a:lnTo>
                  <a:lnTo>
                    <a:pt x="382" y="580"/>
                  </a:lnTo>
                  <a:lnTo>
                    <a:pt x="383" y="577"/>
                  </a:lnTo>
                  <a:lnTo>
                    <a:pt x="383" y="562"/>
                  </a:lnTo>
                  <a:lnTo>
                    <a:pt x="378" y="558"/>
                  </a:lnTo>
                  <a:lnTo>
                    <a:pt x="369" y="557"/>
                  </a:lnTo>
                  <a:lnTo>
                    <a:pt x="368" y="551"/>
                  </a:lnTo>
                  <a:lnTo>
                    <a:pt x="373" y="549"/>
                  </a:lnTo>
                  <a:lnTo>
                    <a:pt x="383" y="534"/>
                  </a:lnTo>
                  <a:lnTo>
                    <a:pt x="375" y="531"/>
                  </a:lnTo>
                  <a:lnTo>
                    <a:pt x="373" y="519"/>
                  </a:lnTo>
                  <a:lnTo>
                    <a:pt x="375" y="514"/>
                  </a:lnTo>
                  <a:lnTo>
                    <a:pt x="373" y="512"/>
                  </a:lnTo>
                  <a:lnTo>
                    <a:pt x="365" y="508"/>
                  </a:lnTo>
                  <a:lnTo>
                    <a:pt x="356" y="497"/>
                  </a:lnTo>
                  <a:lnTo>
                    <a:pt x="353" y="492"/>
                  </a:lnTo>
                  <a:lnTo>
                    <a:pt x="360" y="487"/>
                  </a:lnTo>
                  <a:lnTo>
                    <a:pt x="362" y="476"/>
                  </a:lnTo>
                  <a:lnTo>
                    <a:pt x="365" y="476"/>
                  </a:lnTo>
                  <a:lnTo>
                    <a:pt x="366" y="478"/>
                  </a:lnTo>
                  <a:lnTo>
                    <a:pt x="378" y="477"/>
                  </a:lnTo>
                  <a:lnTo>
                    <a:pt x="392" y="483"/>
                  </a:lnTo>
                  <a:lnTo>
                    <a:pt x="401" y="479"/>
                  </a:lnTo>
                  <a:lnTo>
                    <a:pt x="404" y="479"/>
                  </a:lnTo>
                  <a:lnTo>
                    <a:pt x="404" y="472"/>
                  </a:lnTo>
                  <a:lnTo>
                    <a:pt x="409" y="464"/>
                  </a:lnTo>
                  <a:lnTo>
                    <a:pt x="409" y="442"/>
                  </a:lnTo>
                  <a:lnTo>
                    <a:pt x="409" y="439"/>
                  </a:lnTo>
                  <a:lnTo>
                    <a:pt x="421" y="440"/>
                  </a:lnTo>
                  <a:lnTo>
                    <a:pt x="420" y="430"/>
                  </a:lnTo>
                  <a:lnTo>
                    <a:pt x="423" y="428"/>
                  </a:lnTo>
                  <a:lnTo>
                    <a:pt x="428" y="426"/>
                  </a:lnTo>
                  <a:lnTo>
                    <a:pt x="430" y="425"/>
                  </a:lnTo>
                  <a:lnTo>
                    <a:pt x="439" y="421"/>
                  </a:lnTo>
                  <a:lnTo>
                    <a:pt x="442" y="421"/>
                  </a:lnTo>
                  <a:lnTo>
                    <a:pt x="441" y="418"/>
                  </a:lnTo>
                  <a:lnTo>
                    <a:pt x="446" y="409"/>
                  </a:lnTo>
                  <a:lnTo>
                    <a:pt x="445" y="406"/>
                  </a:lnTo>
                  <a:lnTo>
                    <a:pt x="451" y="401"/>
                  </a:lnTo>
                  <a:lnTo>
                    <a:pt x="453" y="399"/>
                  </a:lnTo>
                  <a:lnTo>
                    <a:pt x="461" y="396"/>
                  </a:lnTo>
                  <a:lnTo>
                    <a:pt x="464" y="395"/>
                  </a:lnTo>
                  <a:lnTo>
                    <a:pt x="466" y="392"/>
                  </a:lnTo>
                  <a:lnTo>
                    <a:pt x="465" y="389"/>
                  </a:lnTo>
                  <a:lnTo>
                    <a:pt x="467" y="378"/>
                  </a:lnTo>
                  <a:lnTo>
                    <a:pt x="476" y="370"/>
                  </a:lnTo>
                  <a:lnTo>
                    <a:pt x="473" y="362"/>
                  </a:lnTo>
                  <a:lnTo>
                    <a:pt x="463" y="355"/>
                  </a:lnTo>
                  <a:lnTo>
                    <a:pt x="457" y="357"/>
                  </a:lnTo>
                  <a:lnTo>
                    <a:pt x="456" y="354"/>
                  </a:lnTo>
                  <a:lnTo>
                    <a:pt x="452" y="350"/>
                  </a:lnTo>
                  <a:lnTo>
                    <a:pt x="454" y="347"/>
                  </a:lnTo>
                  <a:lnTo>
                    <a:pt x="463" y="340"/>
                  </a:lnTo>
                  <a:lnTo>
                    <a:pt x="464" y="338"/>
                  </a:lnTo>
                  <a:lnTo>
                    <a:pt x="459" y="327"/>
                  </a:lnTo>
                  <a:lnTo>
                    <a:pt x="457" y="326"/>
                  </a:lnTo>
                  <a:lnTo>
                    <a:pt x="461" y="304"/>
                  </a:lnTo>
                  <a:lnTo>
                    <a:pt x="465" y="300"/>
                  </a:lnTo>
                  <a:lnTo>
                    <a:pt x="466" y="289"/>
                  </a:lnTo>
                  <a:lnTo>
                    <a:pt x="473" y="284"/>
                  </a:lnTo>
                  <a:lnTo>
                    <a:pt x="475" y="281"/>
                  </a:lnTo>
                  <a:lnTo>
                    <a:pt x="475" y="278"/>
                  </a:lnTo>
                  <a:lnTo>
                    <a:pt x="475" y="276"/>
                  </a:lnTo>
                  <a:lnTo>
                    <a:pt x="477" y="243"/>
                  </a:lnTo>
                  <a:lnTo>
                    <a:pt x="478" y="240"/>
                  </a:lnTo>
                  <a:lnTo>
                    <a:pt x="472" y="242"/>
                  </a:lnTo>
                  <a:lnTo>
                    <a:pt x="467" y="240"/>
                  </a:lnTo>
                  <a:lnTo>
                    <a:pt x="465" y="236"/>
                  </a:lnTo>
                  <a:lnTo>
                    <a:pt x="459" y="235"/>
                  </a:lnTo>
                  <a:lnTo>
                    <a:pt x="456" y="230"/>
                  </a:lnTo>
                  <a:lnTo>
                    <a:pt x="457" y="211"/>
                  </a:lnTo>
                  <a:lnTo>
                    <a:pt x="462" y="204"/>
                  </a:lnTo>
                  <a:lnTo>
                    <a:pt x="463" y="195"/>
                  </a:lnTo>
                  <a:lnTo>
                    <a:pt x="464" y="193"/>
                  </a:lnTo>
                  <a:lnTo>
                    <a:pt x="478" y="187"/>
                  </a:lnTo>
                  <a:lnTo>
                    <a:pt x="496" y="187"/>
                  </a:lnTo>
                  <a:lnTo>
                    <a:pt x="507" y="183"/>
                  </a:lnTo>
                  <a:lnTo>
                    <a:pt x="512" y="186"/>
                  </a:lnTo>
                  <a:lnTo>
                    <a:pt x="522" y="187"/>
                  </a:lnTo>
                  <a:lnTo>
                    <a:pt x="528" y="194"/>
                  </a:lnTo>
                  <a:lnTo>
                    <a:pt x="529" y="197"/>
                  </a:lnTo>
                  <a:lnTo>
                    <a:pt x="548" y="195"/>
                  </a:lnTo>
                  <a:lnTo>
                    <a:pt x="555" y="199"/>
                  </a:lnTo>
                  <a:lnTo>
                    <a:pt x="558" y="199"/>
                  </a:lnTo>
                  <a:lnTo>
                    <a:pt x="569" y="201"/>
                  </a:lnTo>
                  <a:lnTo>
                    <a:pt x="583" y="206"/>
                  </a:lnTo>
                  <a:lnTo>
                    <a:pt x="585" y="208"/>
                  </a:lnTo>
                  <a:lnTo>
                    <a:pt x="604" y="199"/>
                  </a:lnTo>
                  <a:lnTo>
                    <a:pt x="618" y="198"/>
                  </a:lnTo>
                  <a:lnTo>
                    <a:pt x="622" y="199"/>
                  </a:lnTo>
                  <a:lnTo>
                    <a:pt x="629" y="195"/>
                  </a:lnTo>
                  <a:lnTo>
                    <a:pt x="638" y="179"/>
                  </a:lnTo>
                  <a:lnTo>
                    <a:pt x="652" y="176"/>
                  </a:lnTo>
                  <a:lnTo>
                    <a:pt x="654" y="174"/>
                  </a:lnTo>
                  <a:lnTo>
                    <a:pt x="656" y="170"/>
                  </a:lnTo>
                  <a:lnTo>
                    <a:pt x="657" y="168"/>
                  </a:lnTo>
                  <a:lnTo>
                    <a:pt x="668" y="163"/>
                  </a:lnTo>
                  <a:lnTo>
                    <a:pt x="689" y="161"/>
                  </a:lnTo>
                  <a:lnTo>
                    <a:pt x="709" y="153"/>
                  </a:lnTo>
                  <a:lnTo>
                    <a:pt x="721" y="153"/>
                  </a:lnTo>
                  <a:lnTo>
                    <a:pt x="724" y="152"/>
                  </a:lnTo>
                  <a:lnTo>
                    <a:pt x="720" y="148"/>
                  </a:lnTo>
                  <a:lnTo>
                    <a:pt x="719" y="142"/>
                  </a:lnTo>
                  <a:lnTo>
                    <a:pt x="720" y="139"/>
                  </a:lnTo>
                  <a:lnTo>
                    <a:pt x="718" y="125"/>
                  </a:lnTo>
                  <a:lnTo>
                    <a:pt x="721" y="119"/>
                  </a:lnTo>
                  <a:lnTo>
                    <a:pt x="724" y="100"/>
                  </a:lnTo>
                  <a:lnTo>
                    <a:pt x="724" y="97"/>
                  </a:lnTo>
                  <a:lnTo>
                    <a:pt x="718" y="99"/>
                  </a:lnTo>
                  <a:lnTo>
                    <a:pt x="715" y="90"/>
                  </a:lnTo>
                  <a:lnTo>
                    <a:pt x="724" y="68"/>
                  </a:lnTo>
                  <a:lnTo>
                    <a:pt x="729" y="64"/>
                  </a:lnTo>
                  <a:lnTo>
                    <a:pt x="732" y="64"/>
                  </a:lnTo>
                  <a:lnTo>
                    <a:pt x="733" y="61"/>
                  </a:lnTo>
                  <a:lnTo>
                    <a:pt x="750" y="52"/>
                  </a:lnTo>
                  <a:lnTo>
                    <a:pt x="753" y="50"/>
                  </a:lnTo>
                  <a:lnTo>
                    <a:pt x="753" y="42"/>
                  </a:lnTo>
                  <a:lnTo>
                    <a:pt x="755" y="42"/>
                  </a:lnTo>
                  <a:lnTo>
                    <a:pt x="760" y="28"/>
                  </a:lnTo>
                  <a:lnTo>
                    <a:pt x="765" y="25"/>
                  </a:lnTo>
                  <a:lnTo>
                    <a:pt x="768" y="24"/>
                  </a:lnTo>
                  <a:lnTo>
                    <a:pt x="781" y="15"/>
                  </a:lnTo>
                  <a:lnTo>
                    <a:pt x="792" y="0"/>
                  </a:lnTo>
                  <a:lnTo>
                    <a:pt x="797" y="11"/>
                  </a:lnTo>
                  <a:lnTo>
                    <a:pt x="821" y="12"/>
                  </a:lnTo>
                  <a:lnTo>
                    <a:pt x="825" y="20"/>
                  </a:lnTo>
                  <a:lnTo>
                    <a:pt x="831" y="23"/>
                  </a:lnTo>
                  <a:lnTo>
                    <a:pt x="833" y="23"/>
                  </a:lnTo>
                  <a:lnTo>
                    <a:pt x="834" y="26"/>
                  </a:lnTo>
                  <a:lnTo>
                    <a:pt x="824" y="33"/>
                  </a:lnTo>
                  <a:lnTo>
                    <a:pt x="819" y="41"/>
                  </a:lnTo>
                  <a:close/>
                </a:path>
              </a:pathLst>
            </a:custGeom>
            <a:solidFill>
              <a:srgbClr val="F7D2BC">
                <a:alpha val="7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57" name="AutoShape 4"/>
            <p:cNvSpPr>
              <a:spLocks noChangeAspect="1" noChangeArrowheads="1" noTextEdit="1"/>
            </p:cNvSpPr>
            <p:nvPr/>
          </p:nvSpPr>
          <p:spPr bwMode="auto">
            <a:xfrm>
              <a:off x="3470" y="1026"/>
              <a:ext cx="1698" cy="24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pic>
        <p:nvPicPr>
          <p:cNvPr id="2" name="Imag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1669109071"/>
              </p:ext>
            </p:ext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525838" y="6426200"/>
            <a:ext cx="23622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6"/>
          <p:cNvPicPr>
            <a:picLocks noChangeAspect="1" noChangeArrowheads="1"/>
          </p:cNvPicPr>
          <p:nvPr/>
        </p:nvPicPr>
        <p:blipFill>
          <a:blip r:embed="rId4">
            <a:lum brigh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1341438"/>
            <a:ext cx="3362325" cy="493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Rectangle 2"/>
          <p:cNvSpPr>
            <a:spLocks noChangeArrowheads="1"/>
          </p:cNvSpPr>
          <p:nvPr/>
        </p:nvSpPr>
        <p:spPr bwMode="auto">
          <a:xfrm>
            <a:off x="0" y="404813"/>
            <a:ext cx="6335713" cy="1014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400">
                <a:solidFill>
                  <a:srgbClr val="ED820E"/>
                </a:solidFill>
              </a:rPr>
              <a:t>Données Marché du travail : DEFM par âge</a:t>
            </a:r>
          </a:p>
        </p:txBody>
      </p:sp>
      <p:pic>
        <p:nvPicPr>
          <p:cNvPr id="3" name="Imag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865012833"/>
              </p:ext>
            </p:extLst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3132138" y="1125538"/>
            <a:ext cx="2476500" cy="5334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51" name="Text Box 9"/>
          <p:cNvSpPr txBox="1">
            <a:spLocks noChangeArrowheads="1"/>
          </p:cNvSpPr>
          <p:nvPr/>
        </p:nvSpPr>
        <p:spPr bwMode="auto">
          <a:xfrm>
            <a:off x="3348038" y="1700213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000">
                <a:solidFill>
                  <a:srgbClr val="0000FF"/>
                </a:solidFill>
              </a:rPr>
              <a:t>Base 100 janvier 2008</a:t>
            </a:r>
          </a:p>
        </p:txBody>
      </p:sp>
      <p:sp>
        <p:nvSpPr>
          <p:cNvPr id="6152" name="Text Box 10"/>
          <p:cNvSpPr txBox="1">
            <a:spLocks noChangeArrowheads="1"/>
          </p:cNvSpPr>
          <p:nvPr/>
        </p:nvSpPr>
        <p:spPr bwMode="auto">
          <a:xfrm>
            <a:off x="6156325" y="1125538"/>
            <a:ext cx="252095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000">
                <a:solidFill>
                  <a:srgbClr val="ED820E"/>
                </a:solidFill>
              </a:rPr>
              <a:t>Fichiers Pôle emploi – DARES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000">
                <a:solidFill>
                  <a:srgbClr val="ED820E"/>
                </a:solidFill>
              </a:rPr>
              <a:t>CVS traitement Direccte - SESE</a:t>
            </a:r>
          </a:p>
        </p:txBody>
      </p:sp>
      <p:pic>
        <p:nvPicPr>
          <p:cNvPr id="5" name="Image 4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198856679"/>
              </p:ext>
            </p:extLst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107950" y="1690688"/>
            <a:ext cx="3724275" cy="482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Image 3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1155556365"/>
              </p:ext>
            </p:ext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4932363" y="1690688"/>
            <a:ext cx="3724275" cy="482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55" name="Text Box 15"/>
          <p:cNvSpPr txBox="1">
            <a:spLocks noChangeArrowheads="1"/>
          </p:cNvSpPr>
          <p:nvPr/>
        </p:nvSpPr>
        <p:spPr bwMode="auto">
          <a:xfrm>
            <a:off x="8243888" y="6308725"/>
            <a:ext cx="7207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400">
                <a:solidFill>
                  <a:srgbClr val="FF6600"/>
                </a:solidFill>
              </a:rPr>
              <a:t>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684213" y="1628775"/>
            <a:ext cx="2695575" cy="3952875"/>
            <a:chOff x="3470" y="1026"/>
            <a:chExt cx="1698" cy="2490"/>
          </a:xfrm>
        </p:grpSpPr>
        <p:sp>
          <p:nvSpPr>
            <p:cNvPr id="7180" name="Freeform 3"/>
            <p:cNvSpPr>
              <a:spLocks/>
            </p:cNvSpPr>
            <p:nvPr/>
          </p:nvSpPr>
          <p:spPr bwMode="auto">
            <a:xfrm>
              <a:off x="3577" y="1097"/>
              <a:ext cx="1483" cy="2258"/>
            </a:xfrm>
            <a:custGeom>
              <a:avLst/>
              <a:gdLst>
                <a:gd name="T0" fmla="*/ 787 w 1483"/>
                <a:gd name="T1" fmla="*/ 161 h 2258"/>
                <a:gd name="T2" fmla="*/ 822 w 1483"/>
                <a:gd name="T3" fmla="*/ 329 h 2258"/>
                <a:gd name="T4" fmla="*/ 955 w 1483"/>
                <a:gd name="T5" fmla="*/ 348 h 2258"/>
                <a:gd name="T6" fmla="*/ 1058 w 1483"/>
                <a:gd name="T7" fmla="*/ 405 h 2258"/>
                <a:gd name="T8" fmla="*/ 1125 w 1483"/>
                <a:gd name="T9" fmla="*/ 490 h 2258"/>
                <a:gd name="T10" fmla="*/ 1024 w 1483"/>
                <a:gd name="T11" fmla="*/ 518 h 2258"/>
                <a:gd name="T12" fmla="*/ 966 w 1483"/>
                <a:gd name="T13" fmla="*/ 550 h 2258"/>
                <a:gd name="T14" fmla="*/ 980 w 1483"/>
                <a:gd name="T15" fmla="*/ 649 h 2258"/>
                <a:gd name="T16" fmla="*/ 950 w 1483"/>
                <a:gd name="T17" fmla="*/ 761 h 2258"/>
                <a:gd name="T18" fmla="*/ 915 w 1483"/>
                <a:gd name="T19" fmla="*/ 837 h 2258"/>
                <a:gd name="T20" fmla="*/ 925 w 1483"/>
                <a:gd name="T21" fmla="*/ 975 h 2258"/>
                <a:gd name="T22" fmla="*/ 926 w 1483"/>
                <a:gd name="T23" fmla="*/ 1074 h 2258"/>
                <a:gd name="T24" fmla="*/ 875 w 1483"/>
                <a:gd name="T25" fmla="*/ 1171 h 2258"/>
                <a:gd name="T26" fmla="*/ 939 w 1483"/>
                <a:gd name="T27" fmla="*/ 1245 h 2258"/>
                <a:gd name="T28" fmla="*/ 955 w 1483"/>
                <a:gd name="T29" fmla="*/ 1357 h 2258"/>
                <a:gd name="T30" fmla="*/ 1040 w 1483"/>
                <a:gd name="T31" fmla="*/ 1403 h 2258"/>
                <a:gd name="T32" fmla="*/ 1145 w 1483"/>
                <a:gd name="T33" fmla="*/ 1465 h 2258"/>
                <a:gd name="T34" fmla="*/ 1204 w 1483"/>
                <a:gd name="T35" fmla="*/ 1521 h 2258"/>
                <a:gd name="T36" fmla="*/ 1253 w 1483"/>
                <a:gd name="T37" fmla="*/ 1578 h 2258"/>
                <a:gd name="T38" fmla="*/ 1374 w 1483"/>
                <a:gd name="T39" fmla="*/ 1699 h 2258"/>
                <a:gd name="T40" fmla="*/ 1347 w 1483"/>
                <a:gd name="T41" fmla="*/ 1783 h 2258"/>
                <a:gd name="T42" fmla="*/ 1411 w 1483"/>
                <a:gd name="T43" fmla="*/ 1853 h 2258"/>
                <a:gd name="T44" fmla="*/ 1457 w 1483"/>
                <a:gd name="T45" fmla="*/ 1905 h 2258"/>
                <a:gd name="T46" fmla="*/ 1435 w 1483"/>
                <a:gd name="T47" fmla="*/ 2008 h 2258"/>
                <a:gd name="T48" fmla="*/ 1364 w 1483"/>
                <a:gd name="T49" fmla="*/ 2072 h 2258"/>
                <a:gd name="T50" fmla="*/ 1375 w 1483"/>
                <a:gd name="T51" fmla="*/ 2148 h 2258"/>
                <a:gd name="T52" fmla="*/ 1279 w 1483"/>
                <a:gd name="T53" fmla="*/ 2166 h 2258"/>
                <a:gd name="T54" fmla="*/ 1181 w 1483"/>
                <a:gd name="T55" fmla="*/ 2240 h 2258"/>
                <a:gd name="T56" fmla="*/ 1108 w 1483"/>
                <a:gd name="T57" fmla="*/ 2223 h 2258"/>
                <a:gd name="T58" fmla="*/ 997 w 1483"/>
                <a:gd name="T59" fmla="*/ 2181 h 2258"/>
                <a:gd name="T60" fmla="*/ 941 w 1483"/>
                <a:gd name="T61" fmla="*/ 2128 h 2258"/>
                <a:gd name="T62" fmla="*/ 952 w 1483"/>
                <a:gd name="T63" fmla="*/ 2047 h 2258"/>
                <a:gd name="T64" fmla="*/ 858 w 1483"/>
                <a:gd name="T65" fmla="*/ 1970 h 2258"/>
                <a:gd name="T66" fmla="*/ 781 w 1483"/>
                <a:gd name="T67" fmla="*/ 1881 h 2258"/>
                <a:gd name="T68" fmla="*/ 681 w 1483"/>
                <a:gd name="T69" fmla="*/ 1928 h 2258"/>
                <a:gd name="T70" fmla="*/ 501 w 1483"/>
                <a:gd name="T71" fmla="*/ 1951 h 2258"/>
                <a:gd name="T72" fmla="*/ 425 w 1483"/>
                <a:gd name="T73" fmla="*/ 1971 h 2258"/>
                <a:gd name="T74" fmla="*/ 314 w 1483"/>
                <a:gd name="T75" fmla="*/ 1974 h 2258"/>
                <a:gd name="T76" fmla="*/ 292 w 1483"/>
                <a:gd name="T77" fmla="*/ 1908 h 2258"/>
                <a:gd name="T78" fmla="*/ 238 w 1483"/>
                <a:gd name="T79" fmla="*/ 1807 h 2258"/>
                <a:gd name="T80" fmla="*/ 166 w 1483"/>
                <a:gd name="T81" fmla="*/ 1773 h 2258"/>
                <a:gd name="T82" fmla="*/ 138 w 1483"/>
                <a:gd name="T83" fmla="*/ 1675 h 2258"/>
                <a:gd name="T84" fmla="*/ 26 w 1483"/>
                <a:gd name="T85" fmla="*/ 1599 h 2258"/>
                <a:gd name="T86" fmla="*/ 17 w 1483"/>
                <a:gd name="T87" fmla="*/ 1489 h 2258"/>
                <a:gd name="T88" fmla="*/ 71 w 1483"/>
                <a:gd name="T89" fmla="*/ 1385 h 2258"/>
                <a:gd name="T90" fmla="*/ 44 w 1483"/>
                <a:gd name="T91" fmla="*/ 1296 h 2258"/>
                <a:gd name="T92" fmla="*/ 10 w 1483"/>
                <a:gd name="T93" fmla="*/ 1209 h 2258"/>
                <a:gd name="T94" fmla="*/ 59 w 1483"/>
                <a:gd name="T95" fmla="*/ 1154 h 2258"/>
                <a:gd name="T96" fmla="*/ 142 w 1483"/>
                <a:gd name="T97" fmla="*/ 1035 h 2258"/>
                <a:gd name="T98" fmla="*/ 140 w 1483"/>
                <a:gd name="T99" fmla="*/ 967 h 2258"/>
                <a:gd name="T100" fmla="*/ 184 w 1483"/>
                <a:gd name="T101" fmla="*/ 909 h 2258"/>
                <a:gd name="T102" fmla="*/ 145 w 1483"/>
                <a:gd name="T103" fmla="*/ 845 h 2258"/>
                <a:gd name="T104" fmla="*/ 168 w 1483"/>
                <a:gd name="T105" fmla="*/ 750 h 2258"/>
                <a:gd name="T106" fmla="*/ 258 w 1483"/>
                <a:gd name="T107" fmla="*/ 735 h 2258"/>
                <a:gd name="T108" fmla="*/ 332 w 1483"/>
                <a:gd name="T109" fmla="*/ 703 h 2258"/>
                <a:gd name="T110" fmla="*/ 365 w 1483"/>
                <a:gd name="T111" fmla="*/ 616 h 2258"/>
                <a:gd name="T112" fmla="*/ 373 w 1483"/>
                <a:gd name="T113" fmla="*/ 512 h 2258"/>
                <a:gd name="T114" fmla="*/ 430 w 1483"/>
                <a:gd name="T115" fmla="*/ 425 h 2258"/>
                <a:gd name="T116" fmla="*/ 463 w 1483"/>
                <a:gd name="T117" fmla="*/ 340 h 2258"/>
                <a:gd name="T118" fmla="*/ 463 w 1483"/>
                <a:gd name="T119" fmla="*/ 195 h 2258"/>
                <a:gd name="T120" fmla="*/ 652 w 1483"/>
                <a:gd name="T121" fmla="*/ 176 h 2258"/>
                <a:gd name="T122" fmla="*/ 732 w 1483"/>
                <a:gd name="T123" fmla="*/ 64 h 225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483" h="2258">
                  <a:moveTo>
                    <a:pt x="819" y="41"/>
                  </a:moveTo>
                  <a:lnTo>
                    <a:pt x="822" y="65"/>
                  </a:lnTo>
                  <a:lnTo>
                    <a:pt x="817" y="66"/>
                  </a:lnTo>
                  <a:lnTo>
                    <a:pt x="812" y="58"/>
                  </a:lnTo>
                  <a:lnTo>
                    <a:pt x="809" y="59"/>
                  </a:lnTo>
                  <a:lnTo>
                    <a:pt x="804" y="65"/>
                  </a:lnTo>
                  <a:lnTo>
                    <a:pt x="807" y="73"/>
                  </a:lnTo>
                  <a:lnTo>
                    <a:pt x="804" y="74"/>
                  </a:lnTo>
                  <a:lnTo>
                    <a:pt x="804" y="86"/>
                  </a:lnTo>
                  <a:lnTo>
                    <a:pt x="796" y="89"/>
                  </a:lnTo>
                  <a:lnTo>
                    <a:pt x="793" y="90"/>
                  </a:lnTo>
                  <a:lnTo>
                    <a:pt x="793" y="94"/>
                  </a:lnTo>
                  <a:lnTo>
                    <a:pt x="798" y="97"/>
                  </a:lnTo>
                  <a:lnTo>
                    <a:pt x="798" y="103"/>
                  </a:lnTo>
                  <a:lnTo>
                    <a:pt x="803" y="106"/>
                  </a:lnTo>
                  <a:lnTo>
                    <a:pt x="805" y="111"/>
                  </a:lnTo>
                  <a:lnTo>
                    <a:pt x="795" y="123"/>
                  </a:lnTo>
                  <a:lnTo>
                    <a:pt x="794" y="126"/>
                  </a:lnTo>
                  <a:lnTo>
                    <a:pt x="793" y="154"/>
                  </a:lnTo>
                  <a:lnTo>
                    <a:pt x="787" y="161"/>
                  </a:lnTo>
                  <a:lnTo>
                    <a:pt x="781" y="163"/>
                  </a:lnTo>
                  <a:lnTo>
                    <a:pt x="779" y="181"/>
                  </a:lnTo>
                  <a:lnTo>
                    <a:pt x="780" y="184"/>
                  </a:lnTo>
                  <a:lnTo>
                    <a:pt x="790" y="187"/>
                  </a:lnTo>
                  <a:lnTo>
                    <a:pt x="793" y="187"/>
                  </a:lnTo>
                  <a:lnTo>
                    <a:pt x="813" y="193"/>
                  </a:lnTo>
                  <a:lnTo>
                    <a:pt x="818" y="204"/>
                  </a:lnTo>
                  <a:lnTo>
                    <a:pt x="831" y="217"/>
                  </a:lnTo>
                  <a:lnTo>
                    <a:pt x="835" y="226"/>
                  </a:lnTo>
                  <a:lnTo>
                    <a:pt x="833" y="235"/>
                  </a:lnTo>
                  <a:lnTo>
                    <a:pt x="822" y="260"/>
                  </a:lnTo>
                  <a:lnTo>
                    <a:pt x="817" y="267"/>
                  </a:lnTo>
                  <a:lnTo>
                    <a:pt x="817" y="276"/>
                  </a:lnTo>
                  <a:lnTo>
                    <a:pt x="819" y="278"/>
                  </a:lnTo>
                  <a:lnTo>
                    <a:pt x="821" y="284"/>
                  </a:lnTo>
                  <a:lnTo>
                    <a:pt x="826" y="287"/>
                  </a:lnTo>
                  <a:lnTo>
                    <a:pt x="830" y="305"/>
                  </a:lnTo>
                  <a:lnTo>
                    <a:pt x="826" y="313"/>
                  </a:lnTo>
                  <a:lnTo>
                    <a:pt x="820" y="326"/>
                  </a:lnTo>
                  <a:lnTo>
                    <a:pt x="822" y="329"/>
                  </a:lnTo>
                  <a:lnTo>
                    <a:pt x="824" y="331"/>
                  </a:lnTo>
                  <a:lnTo>
                    <a:pt x="832" y="327"/>
                  </a:lnTo>
                  <a:lnTo>
                    <a:pt x="837" y="329"/>
                  </a:lnTo>
                  <a:lnTo>
                    <a:pt x="839" y="332"/>
                  </a:lnTo>
                  <a:lnTo>
                    <a:pt x="845" y="331"/>
                  </a:lnTo>
                  <a:lnTo>
                    <a:pt x="850" y="333"/>
                  </a:lnTo>
                  <a:lnTo>
                    <a:pt x="861" y="331"/>
                  </a:lnTo>
                  <a:lnTo>
                    <a:pt x="864" y="332"/>
                  </a:lnTo>
                  <a:lnTo>
                    <a:pt x="869" y="326"/>
                  </a:lnTo>
                  <a:lnTo>
                    <a:pt x="870" y="328"/>
                  </a:lnTo>
                  <a:lnTo>
                    <a:pt x="872" y="322"/>
                  </a:lnTo>
                  <a:lnTo>
                    <a:pt x="877" y="319"/>
                  </a:lnTo>
                  <a:lnTo>
                    <a:pt x="898" y="319"/>
                  </a:lnTo>
                  <a:lnTo>
                    <a:pt x="904" y="324"/>
                  </a:lnTo>
                  <a:lnTo>
                    <a:pt x="909" y="335"/>
                  </a:lnTo>
                  <a:lnTo>
                    <a:pt x="912" y="337"/>
                  </a:lnTo>
                  <a:lnTo>
                    <a:pt x="927" y="344"/>
                  </a:lnTo>
                  <a:lnTo>
                    <a:pt x="930" y="344"/>
                  </a:lnTo>
                  <a:lnTo>
                    <a:pt x="943" y="351"/>
                  </a:lnTo>
                  <a:lnTo>
                    <a:pt x="955" y="348"/>
                  </a:lnTo>
                  <a:lnTo>
                    <a:pt x="958" y="352"/>
                  </a:lnTo>
                  <a:lnTo>
                    <a:pt x="974" y="378"/>
                  </a:lnTo>
                  <a:lnTo>
                    <a:pt x="976" y="380"/>
                  </a:lnTo>
                  <a:lnTo>
                    <a:pt x="975" y="386"/>
                  </a:lnTo>
                  <a:lnTo>
                    <a:pt x="975" y="389"/>
                  </a:lnTo>
                  <a:lnTo>
                    <a:pt x="980" y="392"/>
                  </a:lnTo>
                  <a:lnTo>
                    <a:pt x="985" y="393"/>
                  </a:lnTo>
                  <a:lnTo>
                    <a:pt x="987" y="395"/>
                  </a:lnTo>
                  <a:lnTo>
                    <a:pt x="991" y="388"/>
                  </a:lnTo>
                  <a:lnTo>
                    <a:pt x="996" y="390"/>
                  </a:lnTo>
                  <a:lnTo>
                    <a:pt x="999" y="395"/>
                  </a:lnTo>
                  <a:lnTo>
                    <a:pt x="999" y="406"/>
                  </a:lnTo>
                  <a:lnTo>
                    <a:pt x="1000" y="409"/>
                  </a:lnTo>
                  <a:lnTo>
                    <a:pt x="1017" y="408"/>
                  </a:lnTo>
                  <a:lnTo>
                    <a:pt x="1020" y="409"/>
                  </a:lnTo>
                  <a:lnTo>
                    <a:pt x="1024" y="407"/>
                  </a:lnTo>
                  <a:lnTo>
                    <a:pt x="1028" y="411"/>
                  </a:lnTo>
                  <a:lnTo>
                    <a:pt x="1037" y="410"/>
                  </a:lnTo>
                  <a:lnTo>
                    <a:pt x="1046" y="413"/>
                  </a:lnTo>
                  <a:lnTo>
                    <a:pt x="1058" y="405"/>
                  </a:lnTo>
                  <a:lnTo>
                    <a:pt x="1065" y="410"/>
                  </a:lnTo>
                  <a:lnTo>
                    <a:pt x="1066" y="413"/>
                  </a:lnTo>
                  <a:lnTo>
                    <a:pt x="1069" y="417"/>
                  </a:lnTo>
                  <a:lnTo>
                    <a:pt x="1086" y="430"/>
                  </a:lnTo>
                  <a:lnTo>
                    <a:pt x="1088" y="431"/>
                  </a:lnTo>
                  <a:lnTo>
                    <a:pt x="1096" y="440"/>
                  </a:lnTo>
                  <a:lnTo>
                    <a:pt x="1083" y="456"/>
                  </a:lnTo>
                  <a:lnTo>
                    <a:pt x="1081" y="461"/>
                  </a:lnTo>
                  <a:lnTo>
                    <a:pt x="1085" y="475"/>
                  </a:lnTo>
                  <a:lnTo>
                    <a:pt x="1088" y="477"/>
                  </a:lnTo>
                  <a:lnTo>
                    <a:pt x="1091" y="475"/>
                  </a:lnTo>
                  <a:lnTo>
                    <a:pt x="1101" y="471"/>
                  </a:lnTo>
                  <a:lnTo>
                    <a:pt x="1105" y="460"/>
                  </a:lnTo>
                  <a:lnTo>
                    <a:pt x="1129" y="470"/>
                  </a:lnTo>
                  <a:lnTo>
                    <a:pt x="1132" y="471"/>
                  </a:lnTo>
                  <a:lnTo>
                    <a:pt x="1130" y="472"/>
                  </a:lnTo>
                  <a:lnTo>
                    <a:pt x="1126" y="481"/>
                  </a:lnTo>
                  <a:lnTo>
                    <a:pt x="1126" y="484"/>
                  </a:lnTo>
                  <a:lnTo>
                    <a:pt x="1125" y="490"/>
                  </a:lnTo>
                  <a:lnTo>
                    <a:pt x="1121" y="493"/>
                  </a:lnTo>
                  <a:lnTo>
                    <a:pt x="1115" y="493"/>
                  </a:lnTo>
                  <a:lnTo>
                    <a:pt x="1113" y="495"/>
                  </a:lnTo>
                  <a:lnTo>
                    <a:pt x="1107" y="496"/>
                  </a:lnTo>
                  <a:lnTo>
                    <a:pt x="1102" y="492"/>
                  </a:lnTo>
                  <a:lnTo>
                    <a:pt x="1088" y="518"/>
                  </a:lnTo>
                  <a:lnTo>
                    <a:pt x="1085" y="520"/>
                  </a:lnTo>
                  <a:lnTo>
                    <a:pt x="1088" y="523"/>
                  </a:lnTo>
                  <a:lnTo>
                    <a:pt x="1085" y="524"/>
                  </a:lnTo>
                  <a:lnTo>
                    <a:pt x="1072" y="530"/>
                  </a:lnTo>
                  <a:lnTo>
                    <a:pt x="1068" y="537"/>
                  </a:lnTo>
                  <a:lnTo>
                    <a:pt x="1065" y="537"/>
                  </a:lnTo>
                  <a:lnTo>
                    <a:pt x="1060" y="540"/>
                  </a:lnTo>
                  <a:lnTo>
                    <a:pt x="1058" y="537"/>
                  </a:lnTo>
                  <a:lnTo>
                    <a:pt x="1053" y="527"/>
                  </a:lnTo>
                  <a:lnTo>
                    <a:pt x="1051" y="526"/>
                  </a:lnTo>
                  <a:lnTo>
                    <a:pt x="1044" y="522"/>
                  </a:lnTo>
                  <a:lnTo>
                    <a:pt x="1044" y="519"/>
                  </a:lnTo>
                  <a:lnTo>
                    <a:pt x="1032" y="513"/>
                  </a:lnTo>
                  <a:lnTo>
                    <a:pt x="1024" y="518"/>
                  </a:lnTo>
                  <a:lnTo>
                    <a:pt x="1021" y="518"/>
                  </a:lnTo>
                  <a:lnTo>
                    <a:pt x="1016" y="516"/>
                  </a:lnTo>
                  <a:lnTo>
                    <a:pt x="1011" y="519"/>
                  </a:lnTo>
                  <a:lnTo>
                    <a:pt x="1006" y="522"/>
                  </a:lnTo>
                  <a:lnTo>
                    <a:pt x="1001" y="520"/>
                  </a:lnTo>
                  <a:lnTo>
                    <a:pt x="1001" y="517"/>
                  </a:lnTo>
                  <a:lnTo>
                    <a:pt x="996" y="511"/>
                  </a:lnTo>
                  <a:lnTo>
                    <a:pt x="996" y="508"/>
                  </a:lnTo>
                  <a:lnTo>
                    <a:pt x="992" y="500"/>
                  </a:lnTo>
                  <a:lnTo>
                    <a:pt x="977" y="498"/>
                  </a:lnTo>
                  <a:lnTo>
                    <a:pt x="974" y="499"/>
                  </a:lnTo>
                  <a:lnTo>
                    <a:pt x="970" y="508"/>
                  </a:lnTo>
                  <a:lnTo>
                    <a:pt x="974" y="525"/>
                  </a:lnTo>
                  <a:lnTo>
                    <a:pt x="974" y="527"/>
                  </a:lnTo>
                  <a:lnTo>
                    <a:pt x="972" y="531"/>
                  </a:lnTo>
                  <a:lnTo>
                    <a:pt x="969" y="530"/>
                  </a:lnTo>
                  <a:lnTo>
                    <a:pt x="964" y="529"/>
                  </a:lnTo>
                  <a:lnTo>
                    <a:pt x="962" y="537"/>
                  </a:lnTo>
                  <a:lnTo>
                    <a:pt x="962" y="546"/>
                  </a:lnTo>
                  <a:lnTo>
                    <a:pt x="966" y="550"/>
                  </a:lnTo>
                  <a:lnTo>
                    <a:pt x="962" y="561"/>
                  </a:lnTo>
                  <a:lnTo>
                    <a:pt x="960" y="562"/>
                  </a:lnTo>
                  <a:lnTo>
                    <a:pt x="959" y="564"/>
                  </a:lnTo>
                  <a:lnTo>
                    <a:pt x="956" y="572"/>
                  </a:lnTo>
                  <a:lnTo>
                    <a:pt x="947" y="574"/>
                  </a:lnTo>
                  <a:lnTo>
                    <a:pt x="945" y="576"/>
                  </a:lnTo>
                  <a:lnTo>
                    <a:pt x="946" y="579"/>
                  </a:lnTo>
                  <a:lnTo>
                    <a:pt x="954" y="591"/>
                  </a:lnTo>
                  <a:lnTo>
                    <a:pt x="957" y="592"/>
                  </a:lnTo>
                  <a:lnTo>
                    <a:pt x="960" y="597"/>
                  </a:lnTo>
                  <a:lnTo>
                    <a:pt x="960" y="602"/>
                  </a:lnTo>
                  <a:lnTo>
                    <a:pt x="960" y="606"/>
                  </a:lnTo>
                  <a:lnTo>
                    <a:pt x="967" y="614"/>
                  </a:lnTo>
                  <a:lnTo>
                    <a:pt x="970" y="613"/>
                  </a:lnTo>
                  <a:lnTo>
                    <a:pt x="971" y="614"/>
                  </a:lnTo>
                  <a:lnTo>
                    <a:pt x="976" y="617"/>
                  </a:lnTo>
                  <a:lnTo>
                    <a:pt x="971" y="631"/>
                  </a:lnTo>
                  <a:lnTo>
                    <a:pt x="974" y="643"/>
                  </a:lnTo>
                  <a:lnTo>
                    <a:pt x="976" y="645"/>
                  </a:lnTo>
                  <a:lnTo>
                    <a:pt x="980" y="649"/>
                  </a:lnTo>
                  <a:lnTo>
                    <a:pt x="976" y="653"/>
                  </a:lnTo>
                  <a:lnTo>
                    <a:pt x="974" y="654"/>
                  </a:lnTo>
                  <a:lnTo>
                    <a:pt x="962" y="663"/>
                  </a:lnTo>
                  <a:lnTo>
                    <a:pt x="974" y="676"/>
                  </a:lnTo>
                  <a:lnTo>
                    <a:pt x="972" y="681"/>
                  </a:lnTo>
                  <a:lnTo>
                    <a:pt x="973" y="684"/>
                  </a:lnTo>
                  <a:lnTo>
                    <a:pt x="966" y="693"/>
                  </a:lnTo>
                  <a:lnTo>
                    <a:pt x="963" y="693"/>
                  </a:lnTo>
                  <a:lnTo>
                    <a:pt x="950" y="693"/>
                  </a:lnTo>
                  <a:lnTo>
                    <a:pt x="946" y="697"/>
                  </a:lnTo>
                  <a:lnTo>
                    <a:pt x="948" y="703"/>
                  </a:lnTo>
                  <a:lnTo>
                    <a:pt x="932" y="724"/>
                  </a:lnTo>
                  <a:lnTo>
                    <a:pt x="933" y="727"/>
                  </a:lnTo>
                  <a:lnTo>
                    <a:pt x="933" y="733"/>
                  </a:lnTo>
                  <a:lnTo>
                    <a:pt x="935" y="735"/>
                  </a:lnTo>
                  <a:lnTo>
                    <a:pt x="939" y="742"/>
                  </a:lnTo>
                  <a:lnTo>
                    <a:pt x="935" y="748"/>
                  </a:lnTo>
                  <a:lnTo>
                    <a:pt x="941" y="758"/>
                  </a:lnTo>
                  <a:lnTo>
                    <a:pt x="947" y="761"/>
                  </a:lnTo>
                  <a:lnTo>
                    <a:pt x="950" y="761"/>
                  </a:lnTo>
                  <a:lnTo>
                    <a:pt x="952" y="764"/>
                  </a:lnTo>
                  <a:lnTo>
                    <a:pt x="950" y="766"/>
                  </a:lnTo>
                  <a:lnTo>
                    <a:pt x="946" y="770"/>
                  </a:lnTo>
                  <a:lnTo>
                    <a:pt x="948" y="778"/>
                  </a:lnTo>
                  <a:lnTo>
                    <a:pt x="939" y="781"/>
                  </a:lnTo>
                  <a:lnTo>
                    <a:pt x="933" y="779"/>
                  </a:lnTo>
                  <a:lnTo>
                    <a:pt x="925" y="783"/>
                  </a:lnTo>
                  <a:lnTo>
                    <a:pt x="922" y="785"/>
                  </a:lnTo>
                  <a:lnTo>
                    <a:pt x="918" y="788"/>
                  </a:lnTo>
                  <a:lnTo>
                    <a:pt x="919" y="791"/>
                  </a:lnTo>
                  <a:lnTo>
                    <a:pt x="917" y="793"/>
                  </a:lnTo>
                  <a:lnTo>
                    <a:pt x="900" y="802"/>
                  </a:lnTo>
                  <a:lnTo>
                    <a:pt x="896" y="810"/>
                  </a:lnTo>
                  <a:lnTo>
                    <a:pt x="891" y="812"/>
                  </a:lnTo>
                  <a:lnTo>
                    <a:pt x="902" y="813"/>
                  </a:lnTo>
                  <a:lnTo>
                    <a:pt x="906" y="824"/>
                  </a:lnTo>
                  <a:lnTo>
                    <a:pt x="907" y="827"/>
                  </a:lnTo>
                  <a:lnTo>
                    <a:pt x="913" y="832"/>
                  </a:lnTo>
                  <a:lnTo>
                    <a:pt x="915" y="834"/>
                  </a:lnTo>
                  <a:lnTo>
                    <a:pt x="915" y="837"/>
                  </a:lnTo>
                  <a:lnTo>
                    <a:pt x="908" y="844"/>
                  </a:lnTo>
                  <a:lnTo>
                    <a:pt x="894" y="850"/>
                  </a:lnTo>
                  <a:lnTo>
                    <a:pt x="887" y="857"/>
                  </a:lnTo>
                  <a:lnTo>
                    <a:pt x="887" y="859"/>
                  </a:lnTo>
                  <a:lnTo>
                    <a:pt x="894" y="870"/>
                  </a:lnTo>
                  <a:lnTo>
                    <a:pt x="895" y="872"/>
                  </a:lnTo>
                  <a:lnTo>
                    <a:pt x="901" y="884"/>
                  </a:lnTo>
                  <a:lnTo>
                    <a:pt x="902" y="887"/>
                  </a:lnTo>
                  <a:lnTo>
                    <a:pt x="908" y="903"/>
                  </a:lnTo>
                  <a:lnTo>
                    <a:pt x="909" y="905"/>
                  </a:lnTo>
                  <a:lnTo>
                    <a:pt x="910" y="907"/>
                  </a:lnTo>
                  <a:lnTo>
                    <a:pt x="912" y="908"/>
                  </a:lnTo>
                  <a:lnTo>
                    <a:pt x="914" y="912"/>
                  </a:lnTo>
                  <a:lnTo>
                    <a:pt x="916" y="914"/>
                  </a:lnTo>
                  <a:lnTo>
                    <a:pt x="921" y="926"/>
                  </a:lnTo>
                  <a:lnTo>
                    <a:pt x="922" y="938"/>
                  </a:lnTo>
                  <a:lnTo>
                    <a:pt x="922" y="941"/>
                  </a:lnTo>
                  <a:lnTo>
                    <a:pt x="926" y="961"/>
                  </a:lnTo>
                  <a:lnTo>
                    <a:pt x="928" y="966"/>
                  </a:lnTo>
                  <a:lnTo>
                    <a:pt x="925" y="975"/>
                  </a:lnTo>
                  <a:lnTo>
                    <a:pt x="907" y="998"/>
                  </a:lnTo>
                  <a:lnTo>
                    <a:pt x="906" y="1000"/>
                  </a:lnTo>
                  <a:lnTo>
                    <a:pt x="906" y="1001"/>
                  </a:lnTo>
                  <a:lnTo>
                    <a:pt x="931" y="988"/>
                  </a:lnTo>
                  <a:lnTo>
                    <a:pt x="944" y="995"/>
                  </a:lnTo>
                  <a:lnTo>
                    <a:pt x="946" y="998"/>
                  </a:lnTo>
                  <a:lnTo>
                    <a:pt x="946" y="1000"/>
                  </a:lnTo>
                  <a:lnTo>
                    <a:pt x="944" y="1017"/>
                  </a:lnTo>
                  <a:lnTo>
                    <a:pt x="944" y="1023"/>
                  </a:lnTo>
                  <a:lnTo>
                    <a:pt x="932" y="1024"/>
                  </a:lnTo>
                  <a:lnTo>
                    <a:pt x="924" y="1034"/>
                  </a:lnTo>
                  <a:lnTo>
                    <a:pt x="927" y="1033"/>
                  </a:lnTo>
                  <a:lnTo>
                    <a:pt x="944" y="1037"/>
                  </a:lnTo>
                  <a:lnTo>
                    <a:pt x="949" y="1041"/>
                  </a:lnTo>
                  <a:lnTo>
                    <a:pt x="945" y="1058"/>
                  </a:lnTo>
                  <a:lnTo>
                    <a:pt x="944" y="1060"/>
                  </a:lnTo>
                  <a:lnTo>
                    <a:pt x="936" y="1066"/>
                  </a:lnTo>
                  <a:lnTo>
                    <a:pt x="937" y="1069"/>
                  </a:lnTo>
                  <a:lnTo>
                    <a:pt x="936" y="1074"/>
                  </a:lnTo>
                  <a:lnTo>
                    <a:pt x="926" y="1074"/>
                  </a:lnTo>
                  <a:lnTo>
                    <a:pt x="913" y="1081"/>
                  </a:lnTo>
                  <a:lnTo>
                    <a:pt x="904" y="1083"/>
                  </a:lnTo>
                  <a:lnTo>
                    <a:pt x="902" y="1080"/>
                  </a:lnTo>
                  <a:lnTo>
                    <a:pt x="899" y="1081"/>
                  </a:lnTo>
                  <a:lnTo>
                    <a:pt x="892" y="1088"/>
                  </a:lnTo>
                  <a:lnTo>
                    <a:pt x="890" y="1097"/>
                  </a:lnTo>
                  <a:lnTo>
                    <a:pt x="881" y="1105"/>
                  </a:lnTo>
                  <a:lnTo>
                    <a:pt x="881" y="1108"/>
                  </a:lnTo>
                  <a:lnTo>
                    <a:pt x="880" y="1110"/>
                  </a:lnTo>
                  <a:lnTo>
                    <a:pt x="883" y="1112"/>
                  </a:lnTo>
                  <a:lnTo>
                    <a:pt x="885" y="1115"/>
                  </a:lnTo>
                  <a:lnTo>
                    <a:pt x="883" y="1127"/>
                  </a:lnTo>
                  <a:lnTo>
                    <a:pt x="880" y="1132"/>
                  </a:lnTo>
                  <a:lnTo>
                    <a:pt x="880" y="1135"/>
                  </a:lnTo>
                  <a:lnTo>
                    <a:pt x="886" y="1140"/>
                  </a:lnTo>
                  <a:lnTo>
                    <a:pt x="889" y="1150"/>
                  </a:lnTo>
                  <a:lnTo>
                    <a:pt x="894" y="1153"/>
                  </a:lnTo>
                  <a:lnTo>
                    <a:pt x="894" y="1159"/>
                  </a:lnTo>
                  <a:lnTo>
                    <a:pt x="891" y="1160"/>
                  </a:lnTo>
                  <a:lnTo>
                    <a:pt x="875" y="1171"/>
                  </a:lnTo>
                  <a:lnTo>
                    <a:pt x="874" y="1174"/>
                  </a:lnTo>
                  <a:lnTo>
                    <a:pt x="867" y="1181"/>
                  </a:lnTo>
                  <a:lnTo>
                    <a:pt x="869" y="1184"/>
                  </a:lnTo>
                  <a:lnTo>
                    <a:pt x="872" y="1188"/>
                  </a:lnTo>
                  <a:lnTo>
                    <a:pt x="869" y="1196"/>
                  </a:lnTo>
                  <a:lnTo>
                    <a:pt x="870" y="1198"/>
                  </a:lnTo>
                  <a:lnTo>
                    <a:pt x="873" y="1199"/>
                  </a:lnTo>
                  <a:lnTo>
                    <a:pt x="887" y="1203"/>
                  </a:lnTo>
                  <a:lnTo>
                    <a:pt x="889" y="1202"/>
                  </a:lnTo>
                  <a:lnTo>
                    <a:pt x="892" y="1203"/>
                  </a:lnTo>
                  <a:lnTo>
                    <a:pt x="894" y="1203"/>
                  </a:lnTo>
                  <a:lnTo>
                    <a:pt x="896" y="1206"/>
                  </a:lnTo>
                  <a:lnTo>
                    <a:pt x="904" y="1220"/>
                  </a:lnTo>
                  <a:lnTo>
                    <a:pt x="906" y="1222"/>
                  </a:lnTo>
                  <a:lnTo>
                    <a:pt x="921" y="1236"/>
                  </a:lnTo>
                  <a:lnTo>
                    <a:pt x="923" y="1239"/>
                  </a:lnTo>
                  <a:lnTo>
                    <a:pt x="923" y="1242"/>
                  </a:lnTo>
                  <a:lnTo>
                    <a:pt x="928" y="1245"/>
                  </a:lnTo>
                  <a:lnTo>
                    <a:pt x="939" y="1245"/>
                  </a:lnTo>
                  <a:lnTo>
                    <a:pt x="938" y="1262"/>
                  </a:lnTo>
                  <a:lnTo>
                    <a:pt x="944" y="1272"/>
                  </a:lnTo>
                  <a:lnTo>
                    <a:pt x="942" y="1275"/>
                  </a:lnTo>
                  <a:lnTo>
                    <a:pt x="934" y="1272"/>
                  </a:lnTo>
                  <a:lnTo>
                    <a:pt x="939" y="1282"/>
                  </a:lnTo>
                  <a:lnTo>
                    <a:pt x="937" y="1284"/>
                  </a:lnTo>
                  <a:lnTo>
                    <a:pt x="930" y="1289"/>
                  </a:lnTo>
                  <a:lnTo>
                    <a:pt x="929" y="1295"/>
                  </a:lnTo>
                  <a:lnTo>
                    <a:pt x="938" y="1297"/>
                  </a:lnTo>
                  <a:lnTo>
                    <a:pt x="940" y="1299"/>
                  </a:lnTo>
                  <a:lnTo>
                    <a:pt x="941" y="1307"/>
                  </a:lnTo>
                  <a:lnTo>
                    <a:pt x="943" y="1309"/>
                  </a:lnTo>
                  <a:lnTo>
                    <a:pt x="934" y="1316"/>
                  </a:lnTo>
                  <a:lnTo>
                    <a:pt x="932" y="1318"/>
                  </a:lnTo>
                  <a:lnTo>
                    <a:pt x="933" y="1320"/>
                  </a:lnTo>
                  <a:lnTo>
                    <a:pt x="934" y="1328"/>
                  </a:lnTo>
                  <a:lnTo>
                    <a:pt x="939" y="1338"/>
                  </a:lnTo>
                  <a:lnTo>
                    <a:pt x="936" y="1352"/>
                  </a:lnTo>
                  <a:lnTo>
                    <a:pt x="942" y="1358"/>
                  </a:lnTo>
                  <a:lnTo>
                    <a:pt x="955" y="1357"/>
                  </a:lnTo>
                  <a:lnTo>
                    <a:pt x="957" y="1356"/>
                  </a:lnTo>
                  <a:lnTo>
                    <a:pt x="967" y="1339"/>
                  </a:lnTo>
                  <a:lnTo>
                    <a:pt x="970" y="1339"/>
                  </a:lnTo>
                  <a:lnTo>
                    <a:pt x="972" y="1354"/>
                  </a:lnTo>
                  <a:lnTo>
                    <a:pt x="978" y="1368"/>
                  </a:lnTo>
                  <a:lnTo>
                    <a:pt x="979" y="1371"/>
                  </a:lnTo>
                  <a:lnTo>
                    <a:pt x="994" y="1373"/>
                  </a:lnTo>
                  <a:lnTo>
                    <a:pt x="1005" y="1371"/>
                  </a:lnTo>
                  <a:lnTo>
                    <a:pt x="1008" y="1370"/>
                  </a:lnTo>
                  <a:lnTo>
                    <a:pt x="1007" y="1378"/>
                  </a:lnTo>
                  <a:lnTo>
                    <a:pt x="1010" y="1382"/>
                  </a:lnTo>
                  <a:lnTo>
                    <a:pt x="1013" y="1383"/>
                  </a:lnTo>
                  <a:lnTo>
                    <a:pt x="1015" y="1390"/>
                  </a:lnTo>
                  <a:lnTo>
                    <a:pt x="1017" y="1392"/>
                  </a:lnTo>
                  <a:lnTo>
                    <a:pt x="1021" y="1396"/>
                  </a:lnTo>
                  <a:lnTo>
                    <a:pt x="1023" y="1398"/>
                  </a:lnTo>
                  <a:lnTo>
                    <a:pt x="1028" y="1400"/>
                  </a:lnTo>
                  <a:lnTo>
                    <a:pt x="1032" y="1397"/>
                  </a:lnTo>
                  <a:lnTo>
                    <a:pt x="1035" y="1396"/>
                  </a:lnTo>
                  <a:lnTo>
                    <a:pt x="1040" y="1403"/>
                  </a:lnTo>
                  <a:lnTo>
                    <a:pt x="1052" y="1410"/>
                  </a:lnTo>
                  <a:lnTo>
                    <a:pt x="1054" y="1411"/>
                  </a:lnTo>
                  <a:lnTo>
                    <a:pt x="1053" y="1417"/>
                  </a:lnTo>
                  <a:lnTo>
                    <a:pt x="1060" y="1419"/>
                  </a:lnTo>
                  <a:lnTo>
                    <a:pt x="1063" y="1424"/>
                  </a:lnTo>
                  <a:lnTo>
                    <a:pt x="1064" y="1427"/>
                  </a:lnTo>
                  <a:lnTo>
                    <a:pt x="1067" y="1427"/>
                  </a:lnTo>
                  <a:lnTo>
                    <a:pt x="1070" y="1428"/>
                  </a:lnTo>
                  <a:lnTo>
                    <a:pt x="1074" y="1424"/>
                  </a:lnTo>
                  <a:lnTo>
                    <a:pt x="1099" y="1438"/>
                  </a:lnTo>
                  <a:lnTo>
                    <a:pt x="1108" y="1438"/>
                  </a:lnTo>
                  <a:lnTo>
                    <a:pt x="1109" y="1441"/>
                  </a:lnTo>
                  <a:lnTo>
                    <a:pt x="1111" y="1442"/>
                  </a:lnTo>
                  <a:lnTo>
                    <a:pt x="1113" y="1442"/>
                  </a:lnTo>
                  <a:lnTo>
                    <a:pt x="1117" y="1438"/>
                  </a:lnTo>
                  <a:lnTo>
                    <a:pt x="1119" y="1436"/>
                  </a:lnTo>
                  <a:lnTo>
                    <a:pt x="1126" y="1441"/>
                  </a:lnTo>
                  <a:lnTo>
                    <a:pt x="1132" y="1441"/>
                  </a:lnTo>
                  <a:lnTo>
                    <a:pt x="1144" y="1462"/>
                  </a:lnTo>
                  <a:lnTo>
                    <a:pt x="1145" y="1465"/>
                  </a:lnTo>
                  <a:lnTo>
                    <a:pt x="1153" y="1468"/>
                  </a:lnTo>
                  <a:lnTo>
                    <a:pt x="1157" y="1469"/>
                  </a:lnTo>
                  <a:lnTo>
                    <a:pt x="1162" y="1472"/>
                  </a:lnTo>
                  <a:lnTo>
                    <a:pt x="1174" y="1471"/>
                  </a:lnTo>
                  <a:lnTo>
                    <a:pt x="1176" y="1473"/>
                  </a:lnTo>
                  <a:lnTo>
                    <a:pt x="1177" y="1476"/>
                  </a:lnTo>
                  <a:lnTo>
                    <a:pt x="1179" y="1478"/>
                  </a:lnTo>
                  <a:lnTo>
                    <a:pt x="1178" y="1487"/>
                  </a:lnTo>
                  <a:lnTo>
                    <a:pt x="1181" y="1495"/>
                  </a:lnTo>
                  <a:lnTo>
                    <a:pt x="1193" y="1504"/>
                  </a:lnTo>
                  <a:lnTo>
                    <a:pt x="1199" y="1504"/>
                  </a:lnTo>
                  <a:lnTo>
                    <a:pt x="1202" y="1509"/>
                  </a:lnTo>
                  <a:lnTo>
                    <a:pt x="1203" y="1512"/>
                  </a:lnTo>
                  <a:lnTo>
                    <a:pt x="1209" y="1514"/>
                  </a:lnTo>
                  <a:lnTo>
                    <a:pt x="1214" y="1511"/>
                  </a:lnTo>
                  <a:lnTo>
                    <a:pt x="1216" y="1513"/>
                  </a:lnTo>
                  <a:lnTo>
                    <a:pt x="1218" y="1515"/>
                  </a:lnTo>
                  <a:lnTo>
                    <a:pt x="1215" y="1516"/>
                  </a:lnTo>
                  <a:lnTo>
                    <a:pt x="1204" y="1521"/>
                  </a:lnTo>
                  <a:lnTo>
                    <a:pt x="1183" y="1541"/>
                  </a:lnTo>
                  <a:lnTo>
                    <a:pt x="1177" y="1541"/>
                  </a:lnTo>
                  <a:lnTo>
                    <a:pt x="1174" y="1542"/>
                  </a:lnTo>
                  <a:lnTo>
                    <a:pt x="1183" y="1550"/>
                  </a:lnTo>
                  <a:lnTo>
                    <a:pt x="1201" y="1551"/>
                  </a:lnTo>
                  <a:lnTo>
                    <a:pt x="1203" y="1552"/>
                  </a:lnTo>
                  <a:lnTo>
                    <a:pt x="1191" y="1566"/>
                  </a:lnTo>
                  <a:lnTo>
                    <a:pt x="1190" y="1569"/>
                  </a:lnTo>
                  <a:lnTo>
                    <a:pt x="1192" y="1576"/>
                  </a:lnTo>
                  <a:lnTo>
                    <a:pt x="1190" y="1585"/>
                  </a:lnTo>
                  <a:lnTo>
                    <a:pt x="1194" y="1592"/>
                  </a:lnTo>
                  <a:lnTo>
                    <a:pt x="1195" y="1594"/>
                  </a:lnTo>
                  <a:lnTo>
                    <a:pt x="1205" y="1589"/>
                  </a:lnTo>
                  <a:lnTo>
                    <a:pt x="1214" y="1578"/>
                  </a:lnTo>
                  <a:lnTo>
                    <a:pt x="1221" y="1576"/>
                  </a:lnTo>
                  <a:lnTo>
                    <a:pt x="1222" y="1573"/>
                  </a:lnTo>
                  <a:lnTo>
                    <a:pt x="1237" y="1572"/>
                  </a:lnTo>
                  <a:lnTo>
                    <a:pt x="1242" y="1576"/>
                  </a:lnTo>
                  <a:lnTo>
                    <a:pt x="1251" y="1577"/>
                  </a:lnTo>
                  <a:lnTo>
                    <a:pt x="1253" y="1578"/>
                  </a:lnTo>
                  <a:lnTo>
                    <a:pt x="1251" y="1584"/>
                  </a:lnTo>
                  <a:lnTo>
                    <a:pt x="1257" y="1594"/>
                  </a:lnTo>
                  <a:lnTo>
                    <a:pt x="1258" y="1597"/>
                  </a:lnTo>
                  <a:lnTo>
                    <a:pt x="1291" y="1638"/>
                  </a:lnTo>
                  <a:lnTo>
                    <a:pt x="1292" y="1641"/>
                  </a:lnTo>
                  <a:lnTo>
                    <a:pt x="1303" y="1627"/>
                  </a:lnTo>
                  <a:lnTo>
                    <a:pt x="1305" y="1625"/>
                  </a:lnTo>
                  <a:lnTo>
                    <a:pt x="1328" y="1643"/>
                  </a:lnTo>
                  <a:lnTo>
                    <a:pt x="1330" y="1644"/>
                  </a:lnTo>
                  <a:lnTo>
                    <a:pt x="1329" y="1653"/>
                  </a:lnTo>
                  <a:lnTo>
                    <a:pt x="1328" y="1656"/>
                  </a:lnTo>
                  <a:lnTo>
                    <a:pt x="1324" y="1667"/>
                  </a:lnTo>
                  <a:lnTo>
                    <a:pt x="1342" y="1676"/>
                  </a:lnTo>
                  <a:lnTo>
                    <a:pt x="1345" y="1678"/>
                  </a:lnTo>
                  <a:lnTo>
                    <a:pt x="1349" y="1674"/>
                  </a:lnTo>
                  <a:lnTo>
                    <a:pt x="1352" y="1673"/>
                  </a:lnTo>
                  <a:lnTo>
                    <a:pt x="1363" y="1683"/>
                  </a:lnTo>
                  <a:lnTo>
                    <a:pt x="1366" y="1685"/>
                  </a:lnTo>
                  <a:lnTo>
                    <a:pt x="1372" y="1697"/>
                  </a:lnTo>
                  <a:lnTo>
                    <a:pt x="1374" y="1699"/>
                  </a:lnTo>
                  <a:lnTo>
                    <a:pt x="1376" y="1701"/>
                  </a:lnTo>
                  <a:lnTo>
                    <a:pt x="1378" y="1703"/>
                  </a:lnTo>
                  <a:lnTo>
                    <a:pt x="1378" y="1708"/>
                  </a:lnTo>
                  <a:lnTo>
                    <a:pt x="1378" y="1711"/>
                  </a:lnTo>
                  <a:lnTo>
                    <a:pt x="1360" y="1711"/>
                  </a:lnTo>
                  <a:lnTo>
                    <a:pt x="1349" y="1722"/>
                  </a:lnTo>
                  <a:lnTo>
                    <a:pt x="1350" y="1724"/>
                  </a:lnTo>
                  <a:lnTo>
                    <a:pt x="1353" y="1732"/>
                  </a:lnTo>
                  <a:lnTo>
                    <a:pt x="1353" y="1737"/>
                  </a:lnTo>
                  <a:lnTo>
                    <a:pt x="1352" y="1740"/>
                  </a:lnTo>
                  <a:lnTo>
                    <a:pt x="1353" y="1746"/>
                  </a:lnTo>
                  <a:lnTo>
                    <a:pt x="1352" y="1751"/>
                  </a:lnTo>
                  <a:lnTo>
                    <a:pt x="1348" y="1754"/>
                  </a:lnTo>
                  <a:lnTo>
                    <a:pt x="1348" y="1759"/>
                  </a:lnTo>
                  <a:lnTo>
                    <a:pt x="1343" y="1765"/>
                  </a:lnTo>
                  <a:lnTo>
                    <a:pt x="1341" y="1766"/>
                  </a:lnTo>
                  <a:lnTo>
                    <a:pt x="1340" y="1768"/>
                  </a:lnTo>
                  <a:lnTo>
                    <a:pt x="1337" y="1773"/>
                  </a:lnTo>
                  <a:lnTo>
                    <a:pt x="1346" y="1780"/>
                  </a:lnTo>
                  <a:lnTo>
                    <a:pt x="1347" y="1783"/>
                  </a:lnTo>
                  <a:lnTo>
                    <a:pt x="1339" y="1786"/>
                  </a:lnTo>
                  <a:lnTo>
                    <a:pt x="1334" y="1787"/>
                  </a:lnTo>
                  <a:lnTo>
                    <a:pt x="1332" y="1789"/>
                  </a:lnTo>
                  <a:lnTo>
                    <a:pt x="1328" y="1794"/>
                  </a:lnTo>
                  <a:lnTo>
                    <a:pt x="1325" y="1805"/>
                  </a:lnTo>
                  <a:lnTo>
                    <a:pt x="1339" y="1816"/>
                  </a:lnTo>
                  <a:lnTo>
                    <a:pt x="1338" y="1808"/>
                  </a:lnTo>
                  <a:lnTo>
                    <a:pt x="1340" y="1805"/>
                  </a:lnTo>
                  <a:lnTo>
                    <a:pt x="1360" y="1811"/>
                  </a:lnTo>
                  <a:lnTo>
                    <a:pt x="1362" y="1809"/>
                  </a:lnTo>
                  <a:lnTo>
                    <a:pt x="1365" y="1818"/>
                  </a:lnTo>
                  <a:lnTo>
                    <a:pt x="1373" y="1823"/>
                  </a:lnTo>
                  <a:lnTo>
                    <a:pt x="1378" y="1831"/>
                  </a:lnTo>
                  <a:lnTo>
                    <a:pt x="1378" y="1837"/>
                  </a:lnTo>
                  <a:lnTo>
                    <a:pt x="1390" y="1833"/>
                  </a:lnTo>
                  <a:lnTo>
                    <a:pt x="1404" y="1848"/>
                  </a:lnTo>
                  <a:lnTo>
                    <a:pt x="1407" y="1849"/>
                  </a:lnTo>
                  <a:lnTo>
                    <a:pt x="1411" y="1846"/>
                  </a:lnTo>
                  <a:lnTo>
                    <a:pt x="1411" y="1853"/>
                  </a:lnTo>
                  <a:lnTo>
                    <a:pt x="1411" y="1856"/>
                  </a:lnTo>
                  <a:lnTo>
                    <a:pt x="1418" y="1869"/>
                  </a:lnTo>
                  <a:lnTo>
                    <a:pt x="1418" y="1872"/>
                  </a:lnTo>
                  <a:lnTo>
                    <a:pt x="1423" y="1881"/>
                  </a:lnTo>
                  <a:lnTo>
                    <a:pt x="1422" y="1883"/>
                  </a:lnTo>
                  <a:lnTo>
                    <a:pt x="1416" y="1893"/>
                  </a:lnTo>
                  <a:lnTo>
                    <a:pt x="1414" y="1895"/>
                  </a:lnTo>
                  <a:lnTo>
                    <a:pt x="1421" y="1916"/>
                  </a:lnTo>
                  <a:lnTo>
                    <a:pt x="1429" y="1919"/>
                  </a:lnTo>
                  <a:lnTo>
                    <a:pt x="1431" y="1921"/>
                  </a:lnTo>
                  <a:lnTo>
                    <a:pt x="1437" y="1912"/>
                  </a:lnTo>
                  <a:lnTo>
                    <a:pt x="1445" y="1911"/>
                  </a:lnTo>
                  <a:lnTo>
                    <a:pt x="1451" y="1905"/>
                  </a:lnTo>
                  <a:lnTo>
                    <a:pt x="1451" y="1901"/>
                  </a:lnTo>
                  <a:lnTo>
                    <a:pt x="1454" y="1895"/>
                  </a:lnTo>
                  <a:lnTo>
                    <a:pt x="1456" y="1900"/>
                  </a:lnTo>
                  <a:lnTo>
                    <a:pt x="1459" y="1900"/>
                  </a:lnTo>
                  <a:lnTo>
                    <a:pt x="1459" y="1901"/>
                  </a:lnTo>
                  <a:lnTo>
                    <a:pt x="1460" y="1903"/>
                  </a:lnTo>
                  <a:lnTo>
                    <a:pt x="1457" y="1905"/>
                  </a:lnTo>
                  <a:lnTo>
                    <a:pt x="1461" y="1919"/>
                  </a:lnTo>
                  <a:lnTo>
                    <a:pt x="1466" y="1920"/>
                  </a:lnTo>
                  <a:lnTo>
                    <a:pt x="1479" y="1934"/>
                  </a:lnTo>
                  <a:lnTo>
                    <a:pt x="1479" y="1937"/>
                  </a:lnTo>
                  <a:lnTo>
                    <a:pt x="1482" y="1949"/>
                  </a:lnTo>
                  <a:lnTo>
                    <a:pt x="1483" y="1951"/>
                  </a:lnTo>
                  <a:lnTo>
                    <a:pt x="1482" y="1953"/>
                  </a:lnTo>
                  <a:lnTo>
                    <a:pt x="1481" y="1957"/>
                  </a:lnTo>
                  <a:lnTo>
                    <a:pt x="1479" y="1960"/>
                  </a:lnTo>
                  <a:lnTo>
                    <a:pt x="1460" y="1956"/>
                  </a:lnTo>
                  <a:lnTo>
                    <a:pt x="1458" y="1958"/>
                  </a:lnTo>
                  <a:lnTo>
                    <a:pt x="1457" y="1963"/>
                  </a:lnTo>
                  <a:lnTo>
                    <a:pt x="1453" y="1968"/>
                  </a:lnTo>
                  <a:lnTo>
                    <a:pt x="1453" y="1974"/>
                  </a:lnTo>
                  <a:lnTo>
                    <a:pt x="1445" y="1986"/>
                  </a:lnTo>
                  <a:lnTo>
                    <a:pt x="1446" y="1997"/>
                  </a:lnTo>
                  <a:lnTo>
                    <a:pt x="1448" y="2001"/>
                  </a:lnTo>
                  <a:lnTo>
                    <a:pt x="1448" y="2004"/>
                  </a:lnTo>
                  <a:lnTo>
                    <a:pt x="1446" y="2003"/>
                  </a:lnTo>
                  <a:lnTo>
                    <a:pt x="1435" y="2008"/>
                  </a:lnTo>
                  <a:lnTo>
                    <a:pt x="1433" y="2008"/>
                  </a:lnTo>
                  <a:lnTo>
                    <a:pt x="1430" y="2006"/>
                  </a:lnTo>
                  <a:lnTo>
                    <a:pt x="1431" y="2001"/>
                  </a:lnTo>
                  <a:lnTo>
                    <a:pt x="1425" y="2002"/>
                  </a:lnTo>
                  <a:lnTo>
                    <a:pt x="1409" y="1999"/>
                  </a:lnTo>
                  <a:lnTo>
                    <a:pt x="1404" y="2005"/>
                  </a:lnTo>
                  <a:lnTo>
                    <a:pt x="1399" y="2008"/>
                  </a:lnTo>
                  <a:lnTo>
                    <a:pt x="1402" y="2025"/>
                  </a:lnTo>
                  <a:lnTo>
                    <a:pt x="1401" y="2030"/>
                  </a:lnTo>
                  <a:lnTo>
                    <a:pt x="1400" y="2033"/>
                  </a:lnTo>
                  <a:lnTo>
                    <a:pt x="1393" y="2036"/>
                  </a:lnTo>
                  <a:lnTo>
                    <a:pt x="1391" y="2035"/>
                  </a:lnTo>
                  <a:lnTo>
                    <a:pt x="1385" y="2033"/>
                  </a:lnTo>
                  <a:lnTo>
                    <a:pt x="1382" y="2033"/>
                  </a:lnTo>
                  <a:lnTo>
                    <a:pt x="1379" y="2033"/>
                  </a:lnTo>
                  <a:lnTo>
                    <a:pt x="1370" y="2033"/>
                  </a:lnTo>
                  <a:lnTo>
                    <a:pt x="1366" y="2041"/>
                  </a:lnTo>
                  <a:lnTo>
                    <a:pt x="1363" y="2068"/>
                  </a:lnTo>
                  <a:lnTo>
                    <a:pt x="1362" y="2071"/>
                  </a:lnTo>
                  <a:lnTo>
                    <a:pt x="1364" y="2072"/>
                  </a:lnTo>
                  <a:lnTo>
                    <a:pt x="1366" y="2074"/>
                  </a:lnTo>
                  <a:lnTo>
                    <a:pt x="1364" y="2079"/>
                  </a:lnTo>
                  <a:lnTo>
                    <a:pt x="1378" y="2079"/>
                  </a:lnTo>
                  <a:lnTo>
                    <a:pt x="1381" y="2083"/>
                  </a:lnTo>
                  <a:lnTo>
                    <a:pt x="1381" y="2085"/>
                  </a:lnTo>
                  <a:lnTo>
                    <a:pt x="1381" y="2091"/>
                  </a:lnTo>
                  <a:lnTo>
                    <a:pt x="1380" y="2095"/>
                  </a:lnTo>
                  <a:lnTo>
                    <a:pt x="1382" y="2097"/>
                  </a:lnTo>
                  <a:lnTo>
                    <a:pt x="1383" y="2100"/>
                  </a:lnTo>
                  <a:lnTo>
                    <a:pt x="1373" y="2107"/>
                  </a:lnTo>
                  <a:lnTo>
                    <a:pt x="1371" y="2110"/>
                  </a:lnTo>
                  <a:lnTo>
                    <a:pt x="1373" y="2115"/>
                  </a:lnTo>
                  <a:lnTo>
                    <a:pt x="1375" y="2117"/>
                  </a:lnTo>
                  <a:lnTo>
                    <a:pt x="1373" y="2119"/>
                  </a:lnTo>
                  <a:lnTo>
                    <a:pt x="1369" y="2120"/>
                  </a:lnTo>
                  <a:lnTo>
                    <a:pt x="1370" y="2122"/>
                  </a:lnTo>
                  <a:lnTo>
                    <a:pt x="1369" y="2129"/>
                  </a:lnTo>
                  <a:lnTo>
                    <a:pt x="1374" y="2136"/>
                  </a:lnTo>
                  <a:lnTo>
                    <a:pt x="1376" y="2145"/>
                  </a:lnTo>
                  <a:lnTo>
                    <a:pt x="1375" y="2148"/>
                  </a:lnTo>
                  <a:lnTo>
                    <a:pt x="1374" y="2151"/>
                  </a:lnTo>
                  <a:lnTo>
                    <a:pt x="1365" y="2155"/>
                  </a:lnTo>
                  <a:lnTo>
                    <a:pt x="1360" y="2153"/>
                  </a:lnTo>
                  <a:lnTo>
                    <a:pt x="1358" y="2153"/>
                  </a:lnTo>
                  <a:lnTo>
                    <a:pt x="1355" y="2154"/>
                  </a:lnTo>
                  <a:lnTo>
                    <a:pt x="1355" y="2157"/>
                  </a:lnTo>
                  <a:lnTo>
                    <a:pt x="1352" y="2161"/>
                  </a:lnTo>
                  <a:lnTo>
                    <a:pt x="1349" y="2162"/>
                  </a:lnTo>
                  <a:lnTo>
                    <a:pt x="1338" y="2162"/>
                  </a:lnTo>
                  <a:lnTo>
                    <a:pt x="1329" y="2165"/>
                  </a:lnTo>
                  <a:lnTo>
                    <a:pt x="1324" y="2164"/>
                  </a:lnTo>
                  <a:lnTo>
                    <a:pt x="1322" y="2164"/>
                  </a:lnTo>
                  <a:lnTo>
                    <a:pt x="1319" y="2167"/>
                  </a:lnTo>
                  <a:lnTo>
                    <a:pt x="1311" y="2151"/>
                  </a:lnTo>
                  <a:lnTo>
                    <a:pt x="1310" y="2141"/>
                  </a:lnTo>
                  <a:lnTo>
                    <a:pt x="1305" y="2139"/>
                  </a:lnTo>
                  <a:lnTo>
                    <a:pt x="1302" y="2137"/>
                  </a:lnTo>
                  <a:lnTo>
                    <a:pt x="1300" y="2136"/>
                  </a:lnTo>
                  <a:lnTo>
                    <a:pt x="1299" y="2140"/>
                  </a:lnTo>
                  <a:lnTo>
                    <a:pt x="1279" y="2166"/>
                  </a:lnTo>
                  <a:lnTo>
                    <a:pt x="1267" y="2167"/>
                  </a:lnTo>
                  <a:lnTo>
                    <a:pt x="1265" y="2164"/>
                  </a:lnTo>
                  <a:lnTo>
                    <a:pt x="1263" y="2164"/>
                  </a:lnTo>
                  <a:lnTo>
                    <a:pt x="1251" y="2158"/>
                  </a:lnTo>
                  <a:lnTo>
                    <a:pt x="1249" y="2160"/>
                  </a:lnTo>
                  <a:lnTo>
                    <a:pt x="1243" y="2167"/>
                  </a:lnTo>
                  <a:lnTo>
                    <a:pt x="1228" y="2171"/>
                  </a:lnTo>
                  <a:lnTo>
                    <a:pt x="1222" y="2171"/>
                  </a:lnTo>
                  <a:lnTo>
                    <a:pt x="1215" y="2167"/>
                  </a:lnTo>
                  <a:lnTo>
                    <a:pt x="1206" y="2170"/>
                  </a:lnTo>
                  <a:lnTo>
                    <a:pt x="1204" y="2185"/>
                  </a:lnTo>
                  <a:lnTo>
                    <a:pt x="1202" y="2188"/>
                  </a:lnTo>
                  <a:lnTo>
                    <a:pt x="1204" y="2192"/>
                  </a:lnTo>
                  <a:lnTo>
                    <a:pt x="1206" y="2192"/>
                  </a:lnTo>
                  <a:lnTo>
                    <a:pt x="1205" y="2195"/>
                  </a:lnTo>
                  <a:lnTo>
                    <a:pt x="1196" y="2203"/>
                  </a:lnTo>
                  <a:lnTo>
                    <a:pt x="1189" y="2216"/>
                  </a:lnTo>
                  <a:lnTo>
                    <a:pt x="1189" y="2231"/>
                  </a:lnTo>
                  <a:lnTo>
                    <a:pt x="1184" y="2232"/>
                  </a:lnTo>
                  <a:lnTo>
                    <a:pt x="1181" y="2240"/>
                  </a:lnTo>
                  <a:lnTo>
                    <a:pt x="1179" y="2242"/>
                  </a:lnTo>
                  <a:lnTo>
                    <a:pt x="1171" y="2238"/>
                  </a:lnTo>
                  <a:lnTo>
                    <a:pt x="1171" y="2232"/>
                  </a:lnTo>
                  <a:lnTo>
                    <a:pt x="1168" y="2228"/>
                  </a:lnTo>
                  <a:lnTo>
                    <a:pt x="1165" y="2226"/>
                  </a:lnTo>
                  <a:lnTo>
                    <a:pt x="1159" y="2226"/>
                  </a:lnTo>
                  <a:lnTo>
                    <a:pt x="1155" y="2230"/>
                  </a:lnTo>
                  <a:lnTo>
                    <a:pt x="1149" y="2230"/>
                  </a:lnTo>
                  <a:lnTo>
                    <a:pt x="1133" y="2247"/>
                  </a:lnTo>
                  <a:lnTo>
                    <a:pt x="1133" y="2253"/>
                  </a:lnTo>
                  <a:lnTo>
                    <a:pt x="1130" y="2254"/>
                  </a:lnTo>
                  <a:lnTo>
                    <a:pt x="1120" y="2258"/>
                  </a:lnTo>
                  <a:lnTo>
                    <a:pt x="1111" y="2243"/>
                  </a:lnTo>
                  <a:lnTo>
                    <a:pt x="1111" y="2237"/>
                  </a:lnTo>
                  <a:lnTo>
                    <a:pt x="1119" y="2220"/>
                  </a:lnTo>
                  <a:lnTo>
                    <a:pt x="1120" y="2218"/>
                  </a:lnTo>
                  <a:lnTo>
                    <a:pt x="1113" y="2220"/>
                  </a:lnTo>
                  <a:lnTo>
                    <a:pt x="1111" y="2222"/>
                  </a:lnTo>
                  <a:lnTo>
                    <a:pt x="1110" y="2223"/>
                  </a:lnTo>
                  <a:lnTo>
                    <a:pt x="1108" y="2223"/>
                  </a:lnTo>
                  <a:lnTo>
                    <a:pt x="1108" y="2220"/>
                  </a:lnTo>
                  <a:lnTo>
                    <a:pt x="1092" y="2202"/>
                  </a:lnTo>
                  <a:lnTo>
                    <a:pt x="1078" y="2195"/>
                  </a:lnTo>
                  <a:lnTo>
                    <a:pt x="1070" y="2194"/>
                  </a:lnTo>
                  <a:lnTo>
                    <a:pt x="1069" y="2192"/>
                  </a:lnTo>
                  <a:lnTo>
                    <a:pt x="1070" y="2189"/>
                  </a:lnTo>
                  <a:lnTo>
                    <a:pt x="1071" y="2168"/>
                  </a:lnTo>
                  <a:lnTo>
                    <a:pt x="1068" y="2169"/>
                  </a:lnTo>
                  <a:lnTo>
                    <a:pt x="1060" y="2171"/>
                  </a:lnTo>
                  <a:lnTo>
                    <a:pt x="1058" y="2180"/>
                  </a:lnTo>
                  <a:lnTo>
                    <a:pt x="1047" y="2195"/>
                  </a:lnTo>
                  <a:lnTo>
                    <a:pt x="1042" y="2198"/>
                  </a:lnTo>
                  <a:lnTo>
                    <a:pt x="1036" y="2196"/>
                  </a:lnTo>
                  <a:lnTo>
                    <a:pt x="1035" y="2195"/>
                  </a:lnTo>
                  <a:lnTo>
                    <a:pt x="1030" y="2195"/>
                  </a:lnTo>
                  <a:lnTo>
                    <a:pt x="1027" y="2190"/>
                  </a:lnTo>
                  <a:lnTo>
                    <a:pt x="1018" y="2190"/>
                  </a:lnTo>
                  <a:lnTo>
                    <a:pt x="1006" y="2183"/>
                  </a:lnTo>
                  <a:lnTo>
                    <a:pt x="1002" y="2183"/>
                  </a:lnTo>
                  <a:lnTo>
                    <a:pt x="997" y="2181"/>
                  </a:lnTo>
                  <a:lnTo>
                    <a:pt x="993" y="2176"/>
                  </a:lnTo>
                  <a:lnTo>
                    <a:pt x="998" y="2158"/>
                  </a:lnTo>
                  <a:lnTo>
                    <a:pt x="983" y="2160"/>
                  </a:lnTo>
                  <a:lnTo>
                    <a:pt x="984" y="2148"/>
                  </a:lnTo>
                  <a:lnTo>
                    <a:pt x="982" y="2146"/>
                  </a:lnTo>
                  <a:lnTo>
                    <a:pt x="970" y="2154"/>
                  </a:lnTo>
                  <a:lnTo>
                    <a:pt x="967" y="2155"/>
                  </a:lnTo>
                  <a:lnTo>
                    <a:pt x="966" y="2161"/>
                  </a:lnTo>
                  <a:lnTo>
                    <a:pt x="962" y="2165"/>
                  </a:lnTo>
                  <a:lnTo>
                    <a:pt x="947" y="2167"/>
                  </a:lnTo>
                  <a:lnTo>
                    <a:pt x="948" y="2164"/>
                  </a:lnTo>
                  <a:lnTo>
                    <a:pt x="939" y="2156"/>
                  </a:lnTo>
                  <a:lnTo>
                    <a:pt x="938" y="2151"/>
                  </a:lnTo>
                  <a:lnTo>
                    <a:pt x="939" y="2148"/>
                  </a:lnTo>
                  <a:lnTo>
                    <a:pt x="944" y="2144"/>
                  </a:lnTo>
                  <a:lnTo>
                    <a:pt x="943" y="2136"/>
                  </a:lnTo>
                  <a:lnTo>
                    <a:pt x="947" y="2132"/>
                  </a:lnTo>
                  <a:lnTo>
                    <a:pt x="947" y="2129"/>
                  </a:lnTo>
                  <a:lnTo>
                    <a:pt x="943" y="2126"/>
                  </a:lnTo>
                  <a:lnTo>
                    <a:pt x="941" y="2128"/>
                  </a:lnTo>
                  <a:lnTo>
                    <a:pt x="943" y="2119"/>
                  </a:lnTo>
                  <a:lnTo>
                    <a:pt x="939" y="2102"/>
                  </a:lnTo>
                  <a:lnTo>
                    <a:pt x="936" y="2101"/>
                  </a:lnTo>
                  <a:lnTo>
                    <a:pt x="931" y="2099"/>
                  </a:lnTo>
                  <a:lnTo>
                    <a:pt x="927" y="2102"/>
                  </a:lnTo>
                  <a:lnTo>
                    <a:pt x="919" y="2104"/>
                  </a:lnTo>
                  <a:lnTo>
                    <a:pt x="917" y="2099"/>
                  </a:lnTo>
                  <a:lnTo>
                    <a:pt x="914" y="2098"/>
                  </a:lnTo>
                  <a:lnTo>
                    <a:pt x="916" y="2097"/>
                  </a:lnTo>
                  <a:lnTo>
                    <a:pt x="917" y="2091"/>
                  </a:lnTo>
                  <a:lnTo>
                    <a:pt x="914" y="2090"/>
                  </a:lnTo>
                  <a:lnTo>
                    <a:pt x="926" y="2083"/>
                  </a:lnTo>
                  <a:lnTo>
                    <a:pt x="929" y="2081"/>
                  </a:lnTo>
                  <a:lnTo>
                    <a:pt x="931" y="2080"/>
                  </a:lnTo>
                  <a:lnTo>
                    <a:pt x="936" y="2078"/>
                  </a:lnTo>
                  <a:lnTo>
                    <a:pt x="954" y="2064"/>
                  </a:lnTo>
                  <a:lnTo>
                    <a:pt x="958" y="2051"/>
                  </a:lnTo>
                  <a:lnTo>
                    <a:pt x="956" y="2050"/>
                  </a:lnTo>
                  <a:lnTo>
                    <a:pt x="952" y="2046"/>
                  </a:lnTo>
                  <a:lnTo>
                    <a:pt x="952" y="2047"/>
                  </a:lnTo>
                  <a:lnTo>
                    <a:pt x="952" y="2044"/>
                  </a:lnTo>
                  <a:lnTo>
                    <a:pt x="945" y="2041"/>
                  </a:lnTo>
                  <a:lnTo>
                    <a:pt x="938" y="2033"/>
                  </a:lnTo>
                  <a:lnTo>
                    <a:pt x="938" y="2021"/>
                  </a:lnTo>
                  <a:lnTo>
                    <a:pt x="933" y="2011"/>
                  </a:lnTo>
                  <a:lnTo>
                    <a:pt x="927" y="2011"/>
                  </a:lnTo>
                  <a:lnTo>
                    <a:pt x="917" y="2007"/>
                  </a:lnTo>
                  <a:lnTo>
                    <a:pt x="917" y="1993"/>
                  </a:lnTo>
                  <a:lnTo>
                    <a:pt x="914" y="1989"/>
                  </a:lnTo>
                  <a:lnTo>
                    <a:pt x="912" y="1987"/>
                  </a:lnTo>
                  <a:lnTo>
                    <a:pt x="910" y="1985"/>
                  </a:lnTo>
                  <a:lnTo>
                    <a:pt x="903" y="1968"/>
                  </a:lnTo>
                  <a:lnTo>
                    <a:pt x="902" y="1965"/>
                  </a:lnTo>
                  <a:lnTo>
                    <a:pt x="896" y="1963"/>
                  </a:lnTo>
                  <a:lnTo>
                    <a:pt x="885" y="1966"/>
                  </a:lnTo>
                  <a:lnTo>
                    <a:pt x="875" y="1987"/>
                  </a:lnTo>
                  <a:lnTo>
                    <a:pt x="873" y="1986"/>
                  </a:lnTo>
                  <a:lnTo>
                    <a:pt x="861" y="1978"/>
                  </a:lnTo>
                  <a:lnTo>
                    <a:pt x="858" y="1973"/>
                  </a:lnTo>
                  <a:lnTo>
                    <a:pt x="858" y="1970"/>
                  </a:lnTo>
                  <a:lnTo>
                    <a:pt x="868" y="1963"/>
                  </a:lnTo>
                  <a:lnTo>
                    <a:pt x="878" y="1947"/>
                  </a:lnTo>
                  <a:lnTo>
                    <a:pt x="877" y="1944"/>
                  </a:lnTo>
                  <a:lnTo>
                    <a:pt x="873" y="1937"/>
                  </a:lnTo>
                  <a:lnTo>
                    <a:pt x="866" y="1931"/>
                  </a:lnTo>
                  <a:lnTo>
                    <a:pt x="851" y="1929"/>
                  </a:lnTo>
                  <a:lnTo>
                    <a:pt x="846" y="1932"/>
                  </a:lnTo>
                  <a:lnTo>
                    <a:pt x="840" y="1930"/>
                  </a:lnTo>
                  <a:lnTo>
                    <a:pt x="837" y="1930"/>
                  </a:lnTo>
                  <a:lnTo>
                    <a:pt x="832" y="1927"/>
                  </a:lnTo>
                  <a:lnTo>
                    <a:pt x="831" y="1922"/>
                  </a:lnTo>
                  <a:lnTo>
                    <a:pt x="836" y="1912"/>
                  </a:lnTo>
                  <a:lnTo>
                    <a:pt x="843" y="1907"/>
                  </a:lnTo>
                  <a:lnTo>
                    <a:pt x="837" y="1901"/>
                  </a:lnTo>
                  <a:lnTo>
                    <a:pt x="832" y="1890"/>
                  </a:lnTo>
                  <a:lnTo>
                    <a:pt x="829" y="1891"/>
                  </a:lnTo>
                  <a:lnTo>
                    <a:pt x="809" y="1894"/>
                  </a:lnTo>
                  <a:lnTo>
                    <a:pt x="791" y="1891"/>
                  </a:lnTo>
                  <a:lnTo>
                    <a:pt x="789" y="1889"/>
                  </a:lnTo>
                  <a:lnTo>
                    <a:pt x="781" y="1881"/>
                  </a:lnTo>
                  <a:lnTo>
                    <a:pt x="780" y="1879"/>
                  </a:lnTo>
                  <a:lnTo>
                    <a:pt x="763" y="1886"/>
                  </a:lnTo>
                  <a:lnTo>
                    <a:pt x="748" y="1878"/>
                  </a:lnTo>
                  <a:lnTo>
                    <a:pt x="733" y="1879"/>
                  </a:lnTo>
                  <a:lnTo>
                    <a:pt x="731" y="1877"/>
                  </a:lnTo>
                  <a:lnTo>
                    <a:pt x="730" y="1873"/>
                  </a:lnTo>
                  <a:lnTo>
                    <a:pt x="727" y="1874"/>
                  </a:lnTo>
                  <a:lnTo>
                    <a:pt x="707" y="1876"/>
                  </a:lnTo>
                  <a:lnTo>
                    <a:pt x="699" y="1888"/>
                  </a:lnTo>
                  <a:lnTo>
                    <a:pt x="694" y="1890"/>
                  </a:lnTo>
                  <a:lnTo>
                    <a:pt x="693" y="1893"/>
                  </a:lnTo>
                  <a:lnTo>
                    <a:pt x="689" y="1897"/>
                  </a:lnTo>
                  <a:lnTo>
                    <a:pt x="683" y="1896"/>
                  </a:lnTo>
                  <a:lnTo>
                    <a:pt x="683" y="1899"/>
                  </a:lnTo>
                  <a:lnTo>
                    <a:pt x="687" y="1910"/>
                  </a:lnTo>
                  <a:lnTo>
                    <a:pt x="695" y="1914"/>
                  </a:lnTo>
                  <a:lnTo>
                    <a:pt x="698" y="1926"/>
                  </a:lnTo>
                  <a:lnTo>
                    <a:pt x="696" y="1928"/>
                  </a:lnTo>
                  <a:lnTo>
                    <a:pt x="694" y="1929"/>
                  </a:lnTo>
                  <a:lnTo>
                    <a:pt x="681" y="1928"/>
                  </a:lnTo>
                  <a:lnTo>
                    <a:pt x="673" y="1931"/>
                  </a:lnTo>
                  <a:lnTo>
                    <a:pt x="660" y="1930"/>
                  </a:lnTo>
                  <a:lnTo>
                    <a:pt x="632" y="1941"/>
                  </a:lnTo>
                  <a:lnTo>
                    <a:pt x="627" y="1938"/>
                  </a:lnTo>
                  <a:lnTo>
                    <a:pt x="624" y="1937"/>
                  </a:lnTo>
                  <a:lnTo>
                    <a:pt x="614" y="1931"/>
                  </a:lnTo>
                  <a:lnTo>
                    <a:pt x="600" y="1937"/>
                  </a:lnTo>
                  <a:lnTo>
                    <a:pt x="587" y="1938"/>
                  </a:lnTo>
                  <a:lnTo>
                    <a:pt x="573" y="1943"/>
                  </a:lnTo>
                  <a:lnTo>
                    <a:pt x="553" y="1938"/>
                  </a:lnTo>
                  <a:lnTo>
                    <a:pt x="549" y="1945"/>
                  </a:lnTo>
                  <a:lnTo>
                    <a:pt x="545" y="1950"/>
                  </a:lnTo>
                  <a:lnTo>
                    <a:pt x="546" y="1953"/>
                  </a:lnTo>
                  <a:lnTo>
                    <a:pt x="547" y="1959"/>
                  </a:lnTo>
                  <a:lnTo>
                    <a:pt x="542" y="1970"/>
                  </a:lnTo>
                  <a:lnTo>
                    <a:pt x="540" y="1969"/>
                  </a:lnTo>
                  <a:lnTo>
                    <a:pt x="531" y="1973"/>
                  </a:lnTo>
                  <a:lnTo>
                    <a:pt x="522" y="1971"/>
                  </a:lnTo>
                  <a:lnTo>
                    <a:pt x="515" y="1967"/>
                  </a:lnTo>
                  <a:lnTo>
                    <a:pt x="501" y="1951"/>
                  </a:lnTo>
                  <a:lnTo>
                    <a:pt x="501" y="1948"/>
                  </a:lnTo>
                  <a:lnTo>
                    <a:pt x="503" y="1939"/>
                  </a:lnTo>
                  <a:lnTo>
                    <a:pt x="502" y="1931"/>
                  </a:lnTo>
                  <a:lnTo>
                    <a:pt x="499" y="1931"/>
                  </a:lnTo>
                  <a:lnTo>
                    <a:pt x="487" y="1931"/>
                  </a:lnTo>
                  <a:lnTo>
                    <a:pt x="484" y="1935"/>
                  </a:lnTo>
                  <a:lnTo>
                    <a:pt x="484" y="1938"/>
                  </a:lnTo>
                  <a:lnTo>
                    <a:pt x="489" y="1941"/>
                  </a:lnTo>
                  <a:lnTo>
                    <a:pt x="491" y="1953"/>
                  </a:lnTo>
                  <a:lnTo>
                    <a:pt x="487" y="1957"/>
                  </a:lnTo>
                  <a:lnTo>
                    <a:pt x="478" y="1959"/>
                  </a:lnTo>
                  <a:lnTo>
                    <a:pt x="478" y="1947"/>
                  </a:lnTo>
                  <a:lnTo>
                    <a:pt x="467" y="1942"/>
                  </a:lnTo>
                  <a:lnTo>
                    <a:pt x="465" y="1944"/>
                  </a:lnTo>
                  <a:lnTo>
                    <a:pt x="453" y="1956"/>
                  </a:lnTo>
                  <a:lnTo>
                    <a:pt x="453" y="1962"/>
                  </a:lnTo>
                  <a:lnTo>
                    <a:pt x="450" y="1962"/>
                  </a:lnTo>
                  <a:lnTo>
                    <a:pt x="441" y="1968"/>
                  </a:lnTo>
                  <a:lnTo>
                    <a:pt x="436" y="1971"/>
                  </a:lnTo>
                  <a:lnTo>
                    <a:pt x="425" y="1971"/>
                  </a:lnTo>
                  <a:lnTo>
                    <a:pt x="424" y="1959"/>
                  </a:lnTo>
                  <a:lnTo>
                    <a:pt x="422" y="1957"/>
                  </a:lnTo>
                  <a:lnTo>
                    <a:pt x="405" y="1956"/>
                  </a:lnTo>
                  <a:lnTo>
                    <a:pt x="402" y="1970"/>
                  </a:lnTo>
                  <a:lnTo>
                    <a:pt x="397" y="1973"/>
                  </a:lnTo>
                  <a:lnTo>
                    <a:pt x="389" y="1968"/>
                  </a:lnTo>
                  <a:lnTo>
                    <a:pt x="384" y="1971"/>
                  </a:lnTo>
                  <a:lnTo>
                    <a:pt x="381" y="1971"/>
                  </a:lnTo>
                  <a:lnTo>
                    <a:pt x="372" y="1960"/>
                  </a:lnTo>
                  <a:lnTo>
                    <a:pt x="370" y="1961"/>
                  </a:lnTo>
                  <a:lnTo>
                    <a:pt x="361" y="1970"/>
                  </a:lnTo>
                  <a:lnTo>
                    <a:pt x="359" y="1970"/>
                  </a:lnTo>
                  <a:lnTo>
                    <a:pt x="356" y="1969"/>
                  </a:lnTo>
                  <a:lnTo>
                    <a:pt x="347" y="1966"/>
                  </a:lnTo>
                  <a:lnTo>
                    <a:pt x="340" y="1969"/>
                  </a:lnTo>
                  <a:lnTo>
                    <a:pt x="326" y="1968"/>
                  </a:lnTo>
                  <a:lnTo>
                    <a:pt x="324" y="1969"/>
                  </a:lnTo>
                  <a:lnTo>
                    <a:pt x="321" y="1973"/>
                  </a:lnTo>
                  <a:lnTo>
                    <a:pt x="319" y="1972"/>
                  </a:lnTo>
                  <a:lnTo>
                    <a:pt x="314" y="1974"/>
                  </a:lnTo>
                  <a:lnTo>
                    <a:pt x="308" y="1973"/>
                  </a:lnTo>
                  <a:lnTo>
                    <a:pt x="307" y="1972"/>
                  </a:lnTo>
                  <a:lnTo>
                    <a:pt x="312" y="1964"/>
                  </a:lnTo>
                  <a:lnTo>
                    <a:pt x="313" y="1946"/>
                  </a:lnTo>
                  <a:lnTo>
                    <a:pt x="318" y="1931"/>
                  </a:lnTo>
                  <a:lnTo>
                    <a:pt x="312" y="1918"/>
                  </a:lnTo>
                  <a:lnTo>
                    <a:pt x="311" y="1915"/>
                  </a:lnTo>
                  <a:lnTo>
                    <a:pt x="307" y="1911"/>
                  </a:lnTo>
                  <a:lnTo>
                    <a:pt x="301" y="1910"/>
                  </a:lnTo>
                  <a:lnTo>
                    <a:pt x="299" y="1913"/>
                  </a:lnTo>
                  <a:lnTo>
                    <a:pt x="298" y="1927"/>
                  </a:lnTo>
                  <a:lnTo>
                    <a:pt x="287" y="1931"/>
                  </a:lnTo>
                  <a:lnTo>
                    <a:pt x="288" y="1929"/>
                  </a:lnTo>
                  <a:lnTo>
                    <a:pt x="286" y="1925"/>
                  </a:lnTo>
                  <a:lnTo>
                    <a:pt x="280" y="1925"/>
                  </a:lnTo>
                  <a:lnTo>
                    <a:pt x="280" y="1923"/>
                  </a:lnTo>
                  <a:lnTo>
                    <a:pt x="274" y="1908"/>
                  </a:lnTo>
                  <a:lnTo>
                    <a:pt x="277" y="1908"/>
                  </a:lnTo>
                  <a:lnTo>
                    <a:pt x="287" y="1906"/>
                  </a:lnTo>
                  <a:lnTo>
                    <a:pt x="292" y="1908"/>
                  </a:lnTo>
                  <a:lnTo>
                    <a:pt x="292" y="1905"/>
                  </a:lnTo>
                  <a:lnTo>
                    <a:pt x="291" y="1896"/>
                  </a:lnTo>
                  <a:lnTo>
                    <a:pt x="278" y="1885"/>
                  </a:lnTo>
                  <a:lnTo>
                    <a:pt x="276" y="1880"/>
                  </a:lnTo>
                  <a:lnTo>
                    <a:pt x="273" y="1880"/>
                  </a:lnTo>
                  <a:lnTo>
                    <a:pt x="269" y="1880"/>
                  </a:lnTo>
                  <a:lnTo>
                    <a:pt x="267" y="1877"/>
                  </a:lnTo>
                  <a:lnTo>
                    <a:pt x="263" y="1873"/>
                  </a:lnTo>
                  <a:lnTo>
                    <a:pt x="265" y="1872"/>
                  </a:lnTo>
                  <a:lnTo>
                    <a:pt x="265" y="1856"/>
                  </a:lnTo>
                  <a:lnTo>
                    <a:pt x="263" y="1854"/>
                  </a:lnTo>
                  <a:lnTo>
                    <a:pt x="253" y="1840"/>
                  </a:lnTo>
                  <a:lnTo>
                    <a:pt x="248" y="1836"/>
                  </a:lnTo>
                  <a:lnTo>
                    <a:pt x="248" y="1833"/>
                  </a:lnTo>
                  <a:lnTo>
                    <a:pt x="252" y="1824"/>
                  </a:lnTo>
                  <a:lnTo>
                    <a:pt x="251" y="1821"/>
                  </a:lnTo>
                  <a:lnTo>
                    <a:pt x="250" y="1818"/>
                  </a:lnTo>
                  <a:lnTo>
                    <a:pt x="248" y="1816"/>
                  </a:lnTo>
                  <a:lnTo>
                    <a:pt x="244" y="1809"/>
                  </a:lnTo>
                  <a:lnTo>
                    <a:pt x="238" y="1807"/>
                  </a:lnTo>
                  <a:lnTo>
                    <a:pt x="234" y="1799"/>
                  </a:lnTo>
                  <a:lnTo>
                    <a:pt x="230" y="1796"/>
                  </a:lnTo>
                  <a:lnTo>
                    <a:pt x="227" y="1797"/>
                  </a:lnTo>
                  <a:lnTo>
                    <a:pt x="221" y="1802"/>
                  </a:lnTo>
                  <a:lnTo>
                    <a:pt x="214" y="1797"/>
                  </a:lnTo>
                  <a:lnTo>
                    <a:pt x="213" y="1791"/>
                  </a:lnTo>
                  <a:lnTo>
                    <a:pt x="214" y="1788"/>
                  </a:lnTo>
                  <a:lnTo>
                    <a:pt x="221" y="1779"/>
                  </a:lnTo>
                  <a:lnTo>
                    <a:pt x="216" y="1766"/>
                  </a:lnTo>
                  <a:lnTo>
                    <a:pt x="213" y="1764"/>
                  </a:lnTo>
                  <a:lnTo>
                    <a:pt x="199" y="1760"/>
                  </a:lnTo>
                  <a:lnTo>
                    <a:pt x="202" y="1774"/>
                  </a:lnTo>
                  <a:lnTo>
                    <a:pt x="193" y="1785"/>
                  </a:lnTo>
                  <a:lnTo>
                    <a:pt x="189" y="1783"/>
                  </a:lnTo>
                  <a:lnTo>
                    <a:pt x="186" y="1777"/>
                  </a:lnTo>
                  <a:lnTo>
                    <a:pt x="186" y="1780"/>
                  </a:lnTo>
                  <a:lnTo>
                    <a:pt x="184" y="1785"/>
                  </a:lnTo>
                  <a:lnTo>
                    <a:pt x="171" y="1791"/>
                  </a:lnTo>
                  <a:lnTo>
                    <a:pt x="170" y="1788"/>
                  </a:lnTo>
                  <a:lnTo>
                    <a:pt x="166" y="1773"/>
                  </a:lnTo>
                  <a:lnTo>
                    <a:pt x="160" y="1766"/>
                  </a:lnTo>
                  <a:lnTo>
                    <a:pt x="159" y="1764"/>
                  </a:lnTo>
                  <a:lnTo>
                    <a:pt x="154" y="1752"/>
                  </a:lnTo>
                  <a:lnTo>
                    <a:pt x="151" y="1750"/>
                  </a:lnTo>
                  <a:lnTo>
                    <a:pt x="144" y="1746"/>
                  </a:lnTo>
                  <a:lnTo>
                    <a:pt x="127" y="1757"/>
                  </a:lnTo>
                  <a:lnTo>
                    <a:pt x="125" y="1756"/>
                  </a:lnTo>
                  <a:lnTo>
                    <a:pt x="116" y="1749"/>
                  </a:lnTo>
                  <a:lnTo>
                    <a:pt x="118" y="1747"/>
                  </a:lnTo>
                  <a:lnTo>
                    <a:pt x="135" y="1729"/>
                  </a:lnTo>
                  <a:lnTo>
                    <a:pt x="142" y="1716"/>
                  </a:lnTo>
                  <a:lnTo>
                    <a:pt x="141" y="1714"/>
                  </a:lnTo>
                  <a:lnTo>
                    <a:pt x="134" y="1711"/>
                  </a:lnTo>
                  <a:lnTo>
                    <a:pt x="132" y="1712"/>
                  </a:lnTo>
                  <a:lnTo>
                    <a:pt x="131" y="1711"/>
                  </a:lnTo>
                  <a:lnTo>
                    <a:pt x="130" y="1708"/>
                  </a:lnTo>
                  <a:lnTo>
                    <a:pt x="144" y="1690"/>
                  </a:lnTo>
                  <a:lnTo>
                    <a:pt x="144" y="1687"/>
                  </a:lnTo>
                  <a:lnTo>
                    <a:pt x="143" y="1685"/>
                  </a:lnTo>
                  <a:lnTo>
                    <a:pt x="138" y="1675"/>
                  </a:lnTo>
                  <a:lnTo>
                    <a:pt x="135" y="1674"/>
                  </a:lnTo>
                  <a:lnTo>
                    <a:pt x="119" y="1667"/>
                  </a:lnTo>
                  <a:lnTo>
                    <a:pt x="121" y="1653"/>
                  </a:lnTo>
                  <a:lnTo>
                    <a:pt x="107" y="1642"/>
                  </a:lnTo>
                  <a:lnTo>
                    <a:pt x="107" y="1633"/>
                  </a:lnTo>
                  <a:lnTo>
                    <a:pt x="104" y="1634"/>
                  </a:lnTo>
                  <a:lnTo>
                    <a:pt x="95" y="1634"/>
                  </a:lnTo>
                  <a:lnTo>
                    <a:pt x="95" y="1632"/>
                  </a:lnTo>
                  <a:lnTo>
                    <a:pt x="96" y="1622"/>
                  </a:lnTo>
                  <a:lnTo>
                    <a:pt x="94" y="1620"/>
                  </a:lnTo>
                  <a:lnTo>
                    <a:pt x="72" y="1595"/>
                  </a:lnTo>
                  <a:lnTo>
                    <a:pt x="67" y="1592"/>
                  </a:lnTo>
                  <a:lnTo>
                    <a:pt x="55" y="1592"/>
                  </a:lnTo>
                  <a:lnTo>
                    <a:pt x="53" y="1589"/>
                  </a:lnTo>
                  <a:lnTo>
                    <a:pt x="52" y="1587"/>
                  </a:lnTo>
                  <a:lnTo>
                    <a:pt x="49" y="1587"/>
                  </a:lnTo>
                  <a:lnTo>
                    <a:pt x="40" y="1589"/>
                  </a:lnTo>
                  <a:lnTo>
                    <a:pt x="30" y="1600"/>
                  </a:lnTo>
                  <a:lnTo>
                    <a:pt x="26" y="1599"/>
                  </a:lnTo>
                  <a:lnTo>
                    <a:pt x="19" y="1586"/>
                  </a:lnTo>
                  <a:lnTo>
                    <a:pt x="19" y="1574"/>
                  </a:lnTo>
                  <a:lnTo>
                    <a:pt x="23" y="1558"/>
                  </a:lnTo>
                  <a:lnTo>
                    <a:pt x="23" y="1555"/>
                  </a:lnTo>
                  <a:lnTo>
                    <a:pt x="20" y="1551"/>
                  </a:lnTo>
                  <a:lnTo>
                    <a:pt x="12" y="1552"/>
                  </a:lnTo>
                  <a:lnTo>
                    <a:pt x="17" y="1550"/>
                  </a:lnTo>
                  <a:lnTo>
                    <a:pt x="17" y="1547"/>
                  </a:lnTo>
                  <a:lnTo>
                    <a:pt x="14" y="1545"/>
                  </a:lnTo>
                  <a:lnTo>
                    <a:pt x="6" y="1544"/>
                  </a:lnTo>
                  <a:lnTo>
                    <a:pt x="8" y="1535"/>
                  </a:lnTo>
                  <a:lnTo>
                    <a:pt x="11" y="1533"/>
                  </a:lnTo>
                  <a:lnTo>
                    <a:pt x="13" y="1531"/>
                  </a:lnTo>
                  <a:lnTo>
                    <a:pt x="13" y="1519"/>
                  </a:lnTo>
                  <a:lnTo>
                    <a:pt x="8" y="1512"/>
                  </a:lnTo>
                  <a:lnTo>
                    <a:pt x="8" y="1506"/>
                  </a:lnTo>
                  <a:lnTo>
                    <a:pt x="0" y="1497"/>
                  </a:lnTo>
                  <a:lnTo>
                    <a:pt x="2" y="1496"/>
                  </a:lnTo>
                  <a:lnTo>
                    <a:pt x="12" y="1490"/>
                  </a:lnTo>
                  <a:lnTo>
                    <a:pt x="17" y="1489"/>
                  </a:lnTo>
                  <a:lnTo>
                    <a:pt x="24" y="1485"/>
                  </a:lnTo>
                  <a:lnTo>
                    <a:pt x="29" y="1486"/>
                  </a:lnTo>
                  <a:lnTo>
                    <a:pt x="29" y="1483"/>
                  </a:lnTo>
                  <a:lnTo>
                    <a:pt x="24" y="1467"/>
                  </a:lnTo>
                  <a:lnTo>
                    <a:pt x="12" y="1453"/>
                  </a:lnTo>
                  <a:lnTo>
                    <a:pt x="14" y="1452"/>
                  </a:lnTo>
                  <a:lnTo>
                    <a:pt x="18" y="1448"/>
                  </a:lnTo>
                  <a:lnTo>
                    <a:pt x="36" y="1453"/>
                  </a:lnTo>
                  <a:lnTo>
                    <a:pt x="38" y="1453"/>
                  </a:lnTo>
                  <a:lnTo>
                    <a:pt x="53" y="1441"/>
                  </a:lnTo>
                  <a:lnTo>
                    <a:pt x="56" y="1441"/>
                  </a:lnTo>
                  <a:lnTo>
                    <a:pt x="57" y="1436"/>
                  </a:lnTo>
                  <a:lnTo>
                    <a:pt x="47" y="1416"/>
                  </a:lnTo>
                  <a:lnTo>
                    <a:pt x="49" y="1414"/>
                  </a:lnTo>
                  <a:lnTo>
                    <a:pt x="55" y="1408"/>
                  </a:lnTo>
                  <a:lnTo>
                    <a:pt x="58" y="1407"/>
                  </a:lnTo>
                  <a:lnTo>
                    <a:pt x="64" y="1398"/>
                  </a:lnTo>
                  <a:lnTo>
                    <a:pt x="75" y="1398"/>
                  </a:lnTo>
                  <a:lnTo>
                    <a:pt x="69" y="1387"/>
                  </a:lnTo>
                  <a:lnTo>
                    <a:pt x="71" y="1385"/>
                  </a:lnTo>
                  <a:lnTo>
                    <a:pt x="99" y="1374"/>
                  </a:lnTo>
                  <a:lnTo>
                    <a:pt x="98" y="1371"/>
                  </a:lnTo>
                  <a:lnTo>
                    <a:pt x="90" y="1363"/>
                  </a:lnTo>
                  <a:lnTo>
                    <a:pt x="78" y="1360"/>
                  </a:lnTo>
                  <a:lnTo>
                    <a:pt x="79" y="1355"/>
                  </a:lnTo>
                  <a:lnTo>
                    <a:pt x="85" y="1349"/>
                  </a:lnTo>
                  <a:lnTo>
                    <a:pt x="82" y="1349"/>
                  </a:lnTo>
                  <a:lnTo>
                    <a:pt x="73" y="1351"/>
                  </a:lnTo>
                  <a:lnTo>
                    <a:pt x="61" y="1349"/>
                  </a:lnTo>
                  <a:lnTo>
                    <a:pt x="52" y="1357"/>
                  </a:lnTo>
                  <a:lnTo>
                    <a:pt x="38" y="1360"/>
                  </a:lnTo>
                  <a:lnTo>
                    <a:pt x="42" y="1345"/>
                  </a:lnTo>
                  <a:lnTo>
                    <a:pt x="32" y="1334"/>
                  </a:lnTo>
                  <a:lnTo>
                    <a:pt x="34" y="1332"/>
                  </a:lnTo>
                  <a:lnTo>
                    <a:pt x="32" y="1327"/>
                  </a:lnTo>
                  <a:lnTo>
                    <a:pt x="40" y="1318"/>
                  </a:lnTo>
                  <a:lnTo>
                    <a:pt x="48" y="1314"/>
                  </a:lnTo>
                  <a:lnTo>
                    <a:pt x="49" y="1305"/>
                  </a:lnTo>
                  <a:lnTo>
                    <a:pt x="52" y="1304"/>
                  </a:lnTo>
                  <a:lnTo>
                    <a:pt x="44" y="1296"/>
                  </a:lnTo>
                  <a:lnTo>
                    <a:pt x="46" y="1285"/>
                  </a:lnTo>
                  <a:lnTo>
                    <a:pt x="46" y="1282"/>
                  </a:lnTo>
                  <a:lnTo>
                    <a:pt x="45" y="1277"/>
                  </a:lnTo>
                  <a:lnTo>
                    <a:pt x="45" y="1275"/>
                  </a:lnTo>
                  <a:lnTo>
                    <a:pt x="45" y="1269"/>
                  </a:lnTo>
                  <a:lnTo>
                    <a:pt x="31" y="1269"/>
                  </a:lnTo>
                  <a:lnTo>
                    <a:pt x="28" y="1265"/>
                  </a:lnTo>
                  <a:lnTo>
                    <a:pt x="28" y="1259"/>
                  </a:lnTo>
                  <a:lnTo>
                    <a:pt x="27" y="1256"/>
                  </a:lnTo>
                  <a:lnTo>
                    <a:pt x="25" y="1254"/>
                  </a:lnTo>
                  <a:lnTo>
                    <a:pt x="12" y="1257"/>
                  </a:lnTo>
                  <a:lnTo>
                    <a:pt x="6" y="1255"/>
                  </a:lnTo>
                  <a:lnTo>
                    <a:pt x="12" y="1230"/>
                  </a:lnTo>
                  <a:lnTo>
                    <a:pt x="15" y="1230"/>
                  </a:lnTo>
                  <a:lnTo>
                    <a:pt x="23" y="1232"/>
                  </a:lnTo>
                  <a:lnTo>
                    <a:pt x="31" y="1228"/>
                  </a:lnTo>
                  <a:lnTo>
                    <a:pt x="31" y="1226"/>
                  </a:lnTo>
                  <a:lnTo>
                    <a:pt x="30" y="1214"/>
                  </a:lnTo>
                  <a:lnTo>
                    <a:pt x="18" y="1213"/>
                  </a:lnTo>
                  <a:lnTo>
                    <a:pt x="10" y="1209"/>
                  </a:lnTo>
                  <a:lnTo>
                    <a:pt x="15" y="1200"/>
                  </a:lnTo>
                  <a:lnTo>
                    <a:pt x="18" y="1202"/>
                  </a:lnTo>
                  <a:lnTo>
                    <a:pt x="25" y="1205"/>
                  </a:lnTo>
                  <a:lnTo>
                    <a:pt x="34" y="1205"/>
                  </a:lnTo>
                  <a:lnTo>
                    <a:pt x="46" y="1197"/>
                  </a:lnTo>
                  <a:lnTo>
                    <a:pt x="49" y="1198"/>
                  </a:lnTo>
                  <a:lnTo>
                    <a:pt x="50" y="1202"/>
                  </a:lnTo>
                  <a:lnTo>
                    <a:pt x="52" y="1204"/>
                  </a:lnTo>
                  <a:lnTo>
                    <a:pt x="54" y="1203"/>
                  </a:lnTo>
                  <a:lnTo>
                    <a:pt x="56" y="1202"/>
                  </a:lnTo>
                  <a:lnTo>
                    <a:pt x="55" y="1193"/>
                  </a:lnTo>
                  <a:lnTo>
                    <a:pt x="58" y="1184"/>
                  </a:lnTo>
                  <a:lnTo>
                    <a:pt x="56" y="1172"/>
                  </a:lnTo>
                  <a:lnTo>
                    <a:pt x="55" y="1170"/>
                  </a:lnTo>
                  <a:lnTo>
                    <a:pt x="55" y="1167"/>
                  </a:lnTo>
                  <a:lnTo>
                    <a:pt x="55" y="1165"/>
                  </a:lnTo>
                  <a:lnTo>
                    <a:pt x="54" y="1162"/>
                  </a:lnTo>
                  <a:lnTo>
                    <a:pt x="52" y="1157"/>
                  </a:lnTo>
                  <a:lnTo>
                    <a:pt x="57" y="1156"/>
                  </a:lnTo>
                  <a:lnTo>
                    <a:pt x="59" y="1154"/>
                  </a:lnTo>
                  <a:lnTo>
                    <a:pt x="64" y="1152"/>
                  </a:lnTo>
                  <a:lnTo>
                    <a:pt x="68" y="1135"/>
                  </a:lnTo>
                  <a:lnTo>
                    <a:pt x="75" y="1122"/>
                  </a:lnTo>
                  <a:lnTo>
                    <a:pt x="79" y="1116"/>
                  </a:lnTo>
                  <a:lnTo>
                    <a:pt x="89" y="1114"/>
                  </a:lnTo>
                  <a:lnTo>
                    <a:pt x="101" y="1115"/>
                  </a:lnTo>
                  <a:lnTo>
                    <a:pt x="104" y="1110"/>
                  </a:lnTo>
                  <a:lnTo>
                    <a:pt x="105" y="1096"/>
                  </a:lnTo>
                  <a:lnTo>
                    <a:pt x="105" y="1092"/>
                  </a:lnTo>
                  <a:lnTo>
                    <a:pt x="113" y="1088"/>
                  </a:lnTo>
                  <a:lnTo>
                    <a:pt x="116" y="1087"/>
                  </a:lnTo>
                  <a:lnTo>
                    <a:pt x="120" y="1086"/>
                  </a:lnTo>
                  <a:lnTo>
                    <a:pt x="116" y="1076"/>
                  </a:lnTo>
                  <a:lnTo>
                    <a:pt x="114" y="1074"/>
                  </a:lnTo>
                  <a:lnTo>
                    <a:pt x="121" y="1069"/>
                  </a:lnTo>
                  <a:lnTo>
                    <a:pt x="129" y="1069"/>
                  </a:lnTo>
                  <a:lnTo>
                    <a:pt x="132" y="1068"/>
                  </a:lnTo>
                  <a:lnTo>
                    <a:pt x="133" y="1054"/>
                  </a:lnTo>
                  <a:lnTo>
                    <a:pt x="141" y="1038"/>
                  </a:lnTo>
                  <a:lnTo>
                    <a:pt x="142" y="1035"/>
                  </a:lnTo>
                  <a:lnTo>
                    <a:pt x="154" y="1035"/>
                  </a:lnTo>
                  <a:lnTo>
                    <a:pt x="156" y="1033"/>
                  </a:lnTo>
                  <a:lnTo>
                    <a:pt x="158" y="1031"/>
                  </a:lnTo>
                  <a:lnTo>
                    <a:pt x="164" y="1024"/>
                  </a:lnTo>
                  <a:lnTo>
                    <a:pt x="155" y="1006"/>
                  </a:lnTo>
                  <a:lnTo>
                    <a:pt x="152" y="1005"/>
                  </a:lnTo>
                  <a:lnTo>
                    <a:pt x="147" y="1002"/>
                  </a:lnTo>
                  <a:lnTo>
                    <a:pt x="127" y="1007"/>
                  </a:lnTo>
                  <a:lnTo>
                    <a:pt x="127" y="1009"/>
                  </a:lnTo>
                  <a:lnTo>
                    <a:pt x="111" y="1008"/>
                  </a:lnTo>
                  <a:lnTo>
                    <a:pt x="110" y="1005"/>
                  </a:lnTo>
                  <a:lnTo>
                    <a:pt x="111" y="990"/>
                  </a:lnTo>
                  <a:lnTo>
                    <a:pt x="111" y="987"/>
                  </a:lnTo>
                  <a:lnTo>
                    <a:pt x="113" y="987"/>
                  </a:lnTo>
                  <a:lnTo>
                    <a:pt x="118" y="984"/>
                  </a:lnTo>
                  <a:lnTo>
                    <a:pt x="120" y="978"/>
                  </a:lnTo>
                  <a:lnTo>
                    <a:pt x="122" y="976"/>
                  </a:lnTo>
                  <a:lnTo>
                    <a:pt x="136" y="975"/>
                  </a:lnTo>
                  <a:lnTo>
                    <a:pt x="140" y="970"/>
                  </a:lnTo>
                  <a:lnTo>
                    <a:pt x="140" y="967"/>
                  </a:lnTo>
                  <a:lnTo>
                    <a:pt x="136" y="963"/>
                  </a:lnTo>
                  <a:lnTo>
                    <a:pt x="130" y="947"/>
                  </a:lnTo>
                  <a:lnTo>
                    <a:pt x="129" y="945"/>
                  </a:lnTo>
                  <a:lnTo>
                    <a:pt x="125" y="937"/>
                  </a:lnTo>
                  <a:lnTo>
                    <a:pt x="118" y="936"/>
                  </a:lnTo>
                  <a:lnTo>
                    <a:pt x="117" y="933"/>
                  </a:lnTo>
                  <a:lnTo>
                    <a:pt x="123" y="927"/>
                  </a:lnTo>
                  <a:lnTo>
                    <a:pt x="124" y="919"/>
                  </a:lnTo>
                  <a:lnTo>
                    <a:pt x="128" y="915"/>
                  </a:lnTo>
                  <a:lnTo>
                    <a:pt x="128" y="909"/>
                  </a:lnTo>
                  <a:lnTo>
                    <a:pt x="129" y="908"/>
                  </a:lnTo>
                  <a:lnTo>
                    <a:pt x="131" y="906"/>
                  </a:lnTo>
                  <a:lnTo>
                    <a:pt x="148" y="908"/>
                  </a:lnTo>
                  <a:lnTo>
                    <a:pt x="162" y="904"/>
                  </a:lnTo>
                  <a:lnTo>
                    <a:pt x="165" y="903"/>
                  </a:lnTo>
                  <a:lnTo>
                    <a:pt x="172" y="906"/>
                  </a:lnTo>
                  <a:lnTo>
                    <a:pt x="173" y="908"/>
                  </a:lnTo>
                  <a:lnTo>
                    <a:pt x="176" y="913"/>
                  </a:lnTo>
                  <a:lnTo>
                    <a:pt x="181" y="910"/>
                  </a:lnTo>
                  <a:lnTo>
                    <a:pt x="184" y="909"/>
                  </a:lnTo>
                  <a:lnTo>
                    <a:pt x="194" y="902"/>
                  </a:lnTo>
                  <a:lnTo>
                    <a:pt x="197" y="900"/>
                  </a:lnTo>
                  <a:lnTo>
                    <a:pt x="200" y="900"/>
                  </a:lnTo>
                  <a:lnTo>
                    <a:pt x="202" y="899"/>
                  </a:lnTo>
                  <a:lnTo>
                    <a:pt x="202" y="896"/>
                  </a:lnTo>
                  <a:lnTo>
                    <a:pt x="203" y="882"/>
                  </a:lnTo>
                  <a:lnTo>
                    <a:pt x="197" y="881"/>
                  </a:lnTo>
                  <a:lnTo>
                    <a:pt x="189" y="884"/>
                  </a:lnTo>
                  <a:lnTo>
                    <a:pt x="177" y="880"/>
                  </a:lnTo>
                  <a:lnTo>
                    <a:pt x="172" y="870"/>
                  </a:lnTo>
                  <a:lnTo>
                    <a:pt x="176" y="865"/>
                  </a:lnTo>
                  <a:lnTo>
                    <a:pt x="176" y="862"/>
                  </a:lnTo>
                  <a:lnTo>
                    <a:pt x="174" y="862"/>
                  </a:lnTo>
                  <a:lnTo>
                    <a:pt x="172" y="857"/>
                  </a:lnTo>
                  <a:lnTo>
                    <a:pt x="163" y="864"/>
                  </a:lnTo>
                  <a:lnTo>
                    <a:pt x="160" y="857"/>
                  </a:lnTo>
                  <a:lnTo>
                    <a:pt x="152" y="855"/>
                  </a:lnTo>
                  <a:lnTo>
                    <a:pt x="147" y="852"/>
                  </a:lnTo>
                  <a:lnTo>
                    <a:pt x="147" y="846"/>
                  </a:lnTo>
                  <a:lnTo>
                    <a:pt x="145" y="845"/>
                  </a:lnTo>
                  <a:lnTo>
                    <a:pt x="154" y="843"/>
                  </a:lnTo>
                  <a:lnTo>
                    <a:pt x="160" y="831"/>
                  </a:lnTo>
                  <a:lnTo>
                    <a:pt x="158" y="828"/>
                  </a:lnTo>
                  <a:lnTo>
                    <a:pt x="156" y="828"/>
                  </a:lnTo>
                  <a:lnTo>
                    <a:pt x="147" y="808"/>
                  </a:lnTo>
                  <a:lnTo>
                    <a:pt x="150" y="804"/>
                  </a:lnTo>
                  <a:lnTo>
                    <a:pt x="152" y="803"/>
                  </a:lnTo>
                  <a:lnTo>
                    <a:pt x="150" y="801"/>
                  </a:lnTo>
                  <a:lnTo>
                    <a:pt x="145" y="795"/>
                  </a:lnTo>
                  <a:lnTo>
                    <a:pt x="149" y="787"/>
                  </a:lnTo>
                  <a:lnTo>
                    <a:pt x="147" y="784"/>
                  </a:lnTo>
                  <a:lnTo>
                    <a:pt x="138" y="777"/>
                  </a:lnTo>
                  <a:lnTo>
                    <a:pt x="137" y="775"/>
                  </a:lnTo>
                  <a:lnTo>
                    <a:pt x="139" y="773"/>
                  </a:lnTo>
                  <a:lnTo>
                    <a:pt x="140" y="764"/>
                  </a:lnTo>
                  <a:lnTo>
                    <a:pt x="142" y="762"/>
                  </a:lnTo>
                  <a:lnTo>
                    <a:pt x="152" y="757"/>
                  </a:lnTo>
                  <a:lnTo>
                    <a:pt x="154" y="754"/>
                  </a:lnTo>
                  <a:lnTo>
                    <a:pt x="164" y="752"/>
                  </a:lnTo>
                  <a:lnTo>
                    <a:pt x="168" y="750"/>
                  </a:lnTo>
                  <a:lnTo>
                    <a:pt x="176" y="746"/>
                  </a:lnTo>
                  <a:lnTo>
                    <a:pt x="178" y="745"/>
                  </a:lnTo>
                  <a:lnTo>
                    <a:pt x="189" y="744"/>
                  </a:lnTo>
                  <a:lnTo>
                    <a:pt x="192" y="744"/>
                  </a:lnTo>
                  <a:lnTo>
                    <a:pt x="195" y="741"/>
                  </a:lnTo>
                  <a:lnTo>
                    <a:pt x="195" y="736"/>
                  </a:lnTo>
                  <a:lnTo>
                    <a:pt x="195" y="733"/>
                  </a:lnTo>
                  <a:lnTo>
                    <a:pt x="198" y="733"/>
                  </a:lnTo>
                  <a:lnTo>
                    <a:pt x="204" y="733"/>
                  </a:lnTo>
                  <a:lnTo>
                    <a:pt x="213" y="727"/>
                  </a:lnTo>
                  <a:lnTo>
                    <a:pt x="215" y="726"/>
                  </a:lnTo>
                  <a:lnTo>
                    <a:pt x="217" y="728"/>
                  </a:lnTo>
                  <a:lnTo>
                    <a:pt x="222" y="727"/>
                  </a:lnTo>
                  <a:lnTo>
                    <a:pt x="225" y="724"/>
                  </a:lnTo>
                  <a:lnTo>
                    <a:pt x="230" y="723"/>
                  </a:lnTo>
                  <a:lnTo>
                    <a:pt x="239" y="724"/>
                  </a:lnTo>
                  <a:lnTo>
                    <a:pt x="242" y="724"/>
                  </a:lnTo>
                  <a:lnTo>
                    <a:pt x="245" y="729"/>
                  </a:lnTo>
                  <a:lnTo>
                    <a:pt x="247" y="730"/>
                  </a:lnTo>
                  <a:lnTo>
                    <a:pt x="258" y="735"/>
                  </a:lnTo>
                  <a:lnTo>
                    <a:pt x="261" y="730"/>
                  </a:lnTo>
                  <a:lnTo>
                    <a:pt x="260" y="724"/>
                  </a:lnTo>
                  <a:lnTo>
                    <a:pt x="256" y="720"/>
                  </a:lnTo>
                  <a:lnTo>
                    <a:pt x="255" y="718"/>
                  </a:lnTo>
                  <a:lnTo>
                    <a:pt x="259" y="716"/>
                  </a:lnTo>
                  <a:lnTo>
                    <a:pt x="260" y="714"/>
                  </a:lnTo>
                  <a:lnTo>
                    <a:pt x="262" y="709"/>
                  </a:lnTo>
                  <a:lnTo>
                    <a:pt x="261" y="705"/>
                  </a:lnTo>
                  <a:lnTo>
                    <a:pt x="262" y="702"/>
                  </a:lnTo>
                  <a:lnTo>
                    <a:pt x="271" y="700"/>
                  </a:lnTo>
                  <a:lnTo>
                    <a:pt x="280" y="693"/>
                  </a:lnTo>
                  <a:lnTo>
                    <a:pt x="283" y="692"/>
                  </a:lnTo>
                  <a:lnTo>
                    <a:pt x="291" y="690"/>
                  </a:lnTo>
                  <a:lnTo>
                    <a:pt x="297" y="681"/>
                  </a:lnTo>
                  <a:lnTo>
                    <a:pt x="299" y="679"/>
                  </a:lnTo>
                  <a:lnTo>
                    <a:pt x="304" y="684"/>
                  </a:lnTo>
                  <a:lnTo>
                    <a:pt x="305" y="687"/>
                  </a:lnTo>
                  <a:lnTo>
                    <a:pt x="318" y="703"/>
                  </a:lnTo>
                  <a:lnTo>
                    <a:pt x="321" y="705"/>
                  </a:lnTo>
                  <a:lnTo>
                    <a:pt x="332" y="703"/>
                  </a:lnTo>
                  <a:lnTo>
                    <a:pt x="335" y="703"/>
                  </a:lnTo>
                  <a:lnTo>
                    <a:pt x="347" y="713"/>
                  </a:lnTo>
                  <a:lnTo>
                    <a:pt x="350" y="718"/>
                  </a:lnTo>
                  <a:lnTo>
                    <a:pt x="350" y="721"/>
                  </a:lnTo>
                  <a:lnTo>
                    <a:pt x="355" y="719"/>
                  </a:lnTo>
                  <a:lnTo>
                    <a:pt x="363" y="719"/>
                  </a:lnTo>
                  <a:lnTo>
                    <a:pt x="364" y="701"/>
                  </a:lnTo>
                  <a:lnTo>
                    <a:pt x="364" y="698"/>
                  </a:lnTo>
                  <a:lnTo>
                    <a:pt x="365" y="687"/>
                  </a:lnTo>
                  <a:lnTo>
                    <a:pt x="370" y="679"/>
                  </a:lnTo>
                  <a:lnTo>
                    <a:pt x="370" y="676"/>
                  </a:lnTo>
                  <a:lnTo>
                    <a:pt x="366" y="663"/>
                  </a:lnTo>
                  <a:lnTo>
                    <a:pt x="364" y="653"/>
                  </a:lnTo>
                  <a:lnTo>
                    <a:pt x="363" y="651"/>
                  </a:lnTo>
                  <a:lnTo>
                    <a:pt x="368" y="644"/>
                  </a:lnTo>
                  <a:lnTo>
                    <a:pt x="374" y="644"/>
                  </a:lnTo>
                  <a:lnTo>
                    <a:pt x="377" y="643"/>
                  </a:lnTo>
                  <a:lnTo>
                    <a:pt x="379" y="644"/>
                  </a:lnTo>
                  <a:lnTo>
                    <a:pt x="365" y="622"/>
                  </a:lnTo>
                  <a:lnTo>
                    <a:pt x="365" y="616"/>
                  </a:lnTo>
                  <a:lnTo>
                    <a:pt x="364" y="613"/>
                  </a:lnTo>
                  <a:lnTo>
                    <a:pt x="364" y="610"/>
                  </a:lnTo>
                  <a:lnTo>
                    <a:pt x="364" y="603"/>
                  </a:lnTo>
                  <a:lnTo>
                    <a:pt x="364" y="601"/>
                  </a:lnTo>
                  <a:lnTo>
                    <a:pt x="363" y="592"/>
                  </a:lnTo>
                  <a:lnTo>
                    <a:pt x="364" y="589"/>
                  </a:lnTo>
                  <a:lnTo>
                    <a:pt x="372" y="589"/>
                  </a:lnTo>
                  <a:lnTo>
                    <a:pt x="374" y="577"/>
                  </a:lnTo>
                  <a:lnTo>
                    <a:pt x="382" y="580"/>
                  </a:lnTo>
                  <a:lnTo>
                    <a:pt x="383" y="577"/>
                  </a:lnTo>
                  <a:lnTo>
                    <a:pt x="383" y="562"/>
                  </a:lnTo>
                  <a:lnTo>
                    <a:pt x="378" y="558"/>
                  </a:lnTo>
                  <a:lnTo>
                    <a:pt x="369" y="557"/>
                  </a:lnTo>
                  <a:lnTo>
                    <a:pt x="368" y="551"/>
                  </a:lnTo>
                  <a:lnTo>
                    <a:pt x="373" y="549"/>
                  </a:lnTo>
                  <a:lnTo>
                    <a:pt x="383" y="534"/>
                  </a:lnTo>
                  <a:lnTo>
                    <a:pt x="375" y="531"/>
                  </a:lnTo>
                  <a:lnTo>
                    <a:pt x="373" y="519"/>
                  </a:lnTo>
                  <a:lnTo>
                    <a:pt x="375" y="514"/>
                  </a:lnTo>
                  <a:lnTo>
                    <a:pt x="373" y="512"/>
                  </a:lnTo>
                  <a:lnTo>
                    <a:pt x="365" y="508"/>
                  </a:lnTo>
                  <a:lnTo>
                    <a:pt x="356" y="497"/>
                  </a:lnTo>
                  <a:lnTo>
                    <a:pt x="353" y="492"/>
                  </a:lnTo>
                  <a:lnTo>
                    <a:pt x="360" y="487"/>
                  </a:lnTo>
                  <a:lnTo>
                    <a:pt x="362" y="476"/>
                  </a:lnTo>
                  <a:lnTo>
                    <a:pt x="365" y="476"/>
                  </a:lnTo>
                  <a:lnTo>
                    <a:pt x="366" y="478"/>
                  </a:lnTo>
                  <a:lnTo>
                    <a:pt x="378" y="477"/>
                  </a:lnTo>
                  <a:lnTo>
                    <a:pt x="392" y="483"/>
                  </a:lnTo>
                  <a:lnTo>
                    <a:pt x="401" y="479"/>
                  </a:lnTo>
                  <a:lnTo>
                    <a:pt x="404" y="479"/>
                  </a:lnTo>
                  <a:lnTo>
                    <a:pt x="404" y="472"/>
                  </a:lnTo>
                  <a:lnTo>
                    <a:pt x="409" y="464"/>
                  </a:lnTo>
                  <a:lnTo>
                    <a:pt x="409" y="442"/>
                  </a:lnTo>
                  <a:lnTo>
                    <a:pt x="409" y="439"/>
                  </a:lnTo>
                  <a:lnTo>
                    <a:pt x="421" y="440"/>
                  </a:lnTo>
                  <a:lnTo>
                    <a:pt x="420" y="430"/>
                  </a:lnTo>
                  <a:lnTo>
                    <a:pt x="423" y="428"/>
                  </a:lnTo>
                  <a:lnTo>
                    <a:pt x="428" y="426"/>
                  </a:lnTo>
                  <a:lnTo>
                    <a:pt x="430" y="425"/>
                  </a:lnTo>
                  <a:lnTo>
                    <a:pt x="439" y="421"/>
                  </a:lnTo>
                  <a:lnTo>
                    <a:pt x="442" y="421"/>
                  </a:lnTo>
                  <a:lnTo>
                    <a:pt x="441" y="418"/>
                  </a:lnTo>
                  <a:lnTo>
                    <a:pt x="446" y="409"/>
                  </a:lnTo>
                  <a:lnTo>
                    <a:pt x="445" y="406"/>
                  </a:lnTo>
                  <a:lnTo>
                    <a:pt x="451" y="401"/>
                  </a:lnTo>
                  <a:lnTo>
                    <a:pt x="453" y="399"/>
                  </a:lnTo>
                  <a:lnTo>
                    <a:pt x="461" y="396"/>
                  </a:lnTo>
                  <a:lnTo>
                    <a:pt x="464" y="395"/>
                  </a:lnTo>
                  <a:lnTo>
                    <a:pt x="466" y="392"/>
                  </a:lnTo>
                  <a:lnTo>
                    <a:pt x="465" y="389"/>
                  </a:lnTo>
                  <a:lnTo>
                    <a:pt x="467" y="378"/>
                  </a:lnTo>
                  <a:lnTo>
                    <a:pt x="476" y="370"/>
                  </a:lnTo>
                  <a:lnTo>
                    <a:pt x="473" y="362"/>
                  </a:lnTo>
                  <a:lnTo>
                    <a:pt x="463" y="355"/>
                  </a:lnTo>
                  <a:lnTo>
                    <a:pt x="457" y="357"/>
                  </a:lnTo>
                  <a:lnTo>
                    <a:pt x="456" y="354"/>
                  </a:lnTo>
                  <a:lnTo>
                    <a:pt x="452" y="350"/>
                  </a:lnTo>
                  <a:lnTo>
                    <a:pt x="454" y="347"/>
                  </a:lnTo>
                  <a:lnTo>
                    <a:pt x="463" y="340"/>
                  </a:lnTo>
                  <a:lnTo>
                    <a:pt x="464" y="338"/>
                  </a:lnTo>
                  <a:lnTo>
                    <a:pt x="459" y="327"/>
                  </a:lnTo>
                  <a:lnTo>
                    <a:pt x="457" y="326"/>
                  </a:lnTo>
                  <a:lnTo>
                    <a:pt x="461" y="304"/>
                  </a:lnTo>
                  <a:lnTo>
                    <a:pt x="465" y="300"/>
                  </a:lnTo>
                  <a:lnTo>
                    <a:pt x="466" y="289"/>
                  </a:lnTo>
                  <a:lnTo>
                    <a:pt x="473" y="284"/>
                  </a:lnTo>
                  <a:lnTo>
                    <a:pt x="475" y="281"/>
                  </a:lnTo>
                  <a:lnTo>
                    <a:pt x="475" y="278"/>
                  </a:lnTo>
                  <a:lnTo>
                    <a:pt x="475" y="276"/>
                  </a:lnTo>
                  <a:lnTo>
                    <a:pt x="477" y="243"/>
                  </a:lnTo>
                  <a:lnTo>
                    <a:pt x="478" y="240"/>
                  </a:lnTo>
                  <a:lnTo>
                    <a:pt x="472" y="242"/>
                  </a:lnTo>
                  <a:lnTo>
                    <a:pt x="467" y="240"/>
                  </a:lnTo>
                  <a:lnTo>
                    <a:pt x="465" y="236"/>
                  </a:lnTo>
                  <a:lnTo>
                    <a:pt x="459" y="235"/>
                  </a:lnTo>
                  <a:lnTo>
                    <a:pt x="456" y="230"/>
                  </a:lnTo>
                  <a:lnTo>
                    <a:pt x="457" y="211"/>
                  </a:lnTo>
                  <a:lnTo>
                    <a:pt x="462" y="204"/>
                  </a:lnTo>
                  <a:lnTo>
                    <a:pt x="463" y="195"/>
                  </a:lnTo>
                  <a:lnTo>
                    <a:pt x="464" y="193"/>
                  </a:lnTo>
                  <a:lnTo>
                    <a:pt x="478" y="187"/>
                  </a:lnTo>
                  <a:lnTo>
                    <a:pt x="496" y="187"/>
                  </a:lnTo>
                  <a:lnTo>
                    <a:pt x="507" y="183"/>
                  </a:lnTo>
                  <a:lnTo>
                    <a:pt x="512" y="186"/>
                  </a:lnTo>
                  <a:lnTo>
                    <a:pt x="522" y="187"/>
                  </a:lnTo>
                  <a:lnTo>
                    <a:pt x="528" y="194"/>
                  </a:lnTo>
                  <a:lnTo>
                    <a:pt x="529" y="197"/>
                  </a:lnTo>
                  <a:lnTo>
                    <a:pt x="548" y="195"/>
                  </a:lnTo>
                  <a:lnTo>
                    <a:pt x="555" y="199"/>
                  </a:lnTo>
                  <a:lnTo>
                    <a:pt x="558" y="199"/>
                  </a:lnTo>
                  <a:lnTo>
                    <a:pt x="569" y="201"/>
                  </a:lnTo>
                  <a:lnTo>
                    <a:pt x="583" y="206"/>
                  </a:lnTo>
                  <a:lnTo>
                    <a:pt x="585" y="208"/>
                  </a:lnTo>
                  <a:lnTo>
                    <a:pt x="604" y="199"/>
                  </a:lnTo>
                  <a:lnTo>
                    <a:pt x="618" y="198"/>
                  </a:lnTo>
                  <a:lnTo>
                    <a:pt x="622" y="199"/>
                  </a:lnTo>
                  <a:lnTo>
                    <a:pt x="629" y="195"/>
                  </a:lnTo>
                  <a:lnTo>
                    <a:pt x="638" y="179"/>
                  </a:lnTo>
                  <a:lnTo>
                    <a:pt x="652" y="176"/>
                  </a:lnTo>
                  <a:lnTo>
                    <a:pt x="654" y="174"/>
                  </a:lnTo>
                  <a:lnTo>
                    <a:pt x="656" y="170"/>
                  </a:lnTo>
                  <a:lnTo>
                    <a:pt x="657" y="168"/>
                  </a:lnTo>
                  <a:lnTo>
                    <a:pt x="668" y="163"/>
                  </a:lnTo>
                  <a:lnTo>
                    <a:pt x="689" y="161"/>
                  </a:lnTo>
                  <a:lnTo>
                    <a:pt x="709" y="153"/>
                  </a:lnTo>
                  <a:lnTo>
                    <a:pt x="721" y="153"/>
                  </a:lnTo>
                  <a:lnTo>
                    <a:pt x="724" y="152"/>
                  </a:lnTo>
                  <a:lnTo>
                    <a:pt x="720" y="148"/>
                  </a:lnTo>
                  <a:lnTo>
                    <a:pt x="719" y="142"/>
                  </a:lnTo>
                  <a:lnTo>
                    <a:pt x="720" y="139"/>
                  </a:lnTo>
                  <a:lnTo>
                    <a:pt x="718" y="125"/>
                  </a:lnTo>
                  <a:lnTo>
                    <a:pt x="721" y="119"/>
                  </a:lnTo>
                  <a:lnTo>
                    <a:pt x="724" y="100"/>
                  </a:lnTo>
                  <a:lnTo>
                    <a:pt x="724" y="97"/>
                  </a:lnTo>
                  <a:lnTo>
                    <a:pt x="718" y="99"/>
                  </a:lnTo>
                  <a:lnTo>
                    <a:pt x="715" y="90"/>
                  </a:lnTo>
                  <a:lnTo>
                    <a:pt x="724" y="68"/>
                  </a:lnTo>
                  <a:lnTo>
                    <a:pt x="729" y="64"/>
                  </a:lnTo>
                  <a:lnTo>
                    <a:pt x="732" y="64"/>
                  </a:lnTo>
                  <a:lnTo>
                    <a:pt x="733" y="61"/>
                  </a:lnTo>
                  <a:lnTo>
                    <a:pt x="750" y="52"/>
                  </a:lnTo>
                  <a:lnTo>
                    <a:pt x="753" y="50"/>
                  </a:lnTo>
                  <a:lnTo>
                    <a:pt x="753" y="42"/>
                  </a:lnTo>
                  <a:lnTo>
                    <a:pt x="755" y="42"/>
                  </a:lnTo>
                  <a:lnTo>
                    <a:pt x="760" y="28"/>
                  </a:lnTo>
                  <a:lnTo>
                    <a:pt x="765" y="25"/>
                  </a:lnTo>
                  <a:lnTo>
                    <a:pt x="768" y="24"/>
                  </a:lnTo>
                  <a:lnTo>
                    <a:pt x="781" y="15"/>
                  </a:lnTo>
                  <a:lnTo>
                    <a:pt x="792" y="0"/>
                  </a:lnTo>
                  <a:lnTo>
                    <a:pt x="797" y="11"/>
                  </a:lnTo>
                  <a:lnTo>
                    <a:pt x="821" y="12"/>
                  </a:lnTo>
                  <a:lnTo>
                    <a:pt x="825" y="20"/>
                  </a:lnTo>
                  <a:lnTo>
                    <a:pt x="831" y="23"/>
                  </a:lnTo>
                  <a:lnTo>
                    <a:pt x="833" y="23"/>
                  </a:lnTo>
                  <a:lnTo>
                    <a:pt x="834" y="26"/>
                  </a:lnTo>
                  <a:lnTo>
                    <a:pt x="824" y="33"/>
                  </a:lnTo>
                  <a:lnTo>
                    <a:pt x="819" y="41"/>
                  </a:lnTo>
                  <a:close/>
                </a:path>
              </a:pathLst>
            </a:custGeom>
            <a:solidFill>
              <a:srgbClr val="F7D2BC">
                <a:alpha val="7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181" name="AutoShape 4"/>
            <p:cNvSpPr>
              <a:spLocks noChangeAspect="1" noChangeArrowheads="1" noTextEdit="1"/>
            </p:cNvSpPr>
            <p:nvPr/>
          </p:nvSpPr>
          <p:spPr bwMode="auto">
            <a:xfrm>
              <a:off x="3470" y="1026"/>
              <a:ext cx="1698" cy="24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pic>
        <p:nvPicPr>
          <p:cNvPr id="2" name="Imag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2243928370"/>
              </p:ext>
            </p:ext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525838" y="6426200"/>
            <a:ext cx="23622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6"/>
          <p:cNvPicPr>
            <a:picLocks noChangeAspect="1" noChangeArrowheads="1"/>
          </p:cNvPicPr>
          <p:nvPr/>
        </p:nvPicPr>
        <p:blipFill>
          <a:blip r:embed="rId4">
            <a:lum brigh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1341438"/>
            <a:ext cx="3362325" cy="493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Rectangle 2"/>
          <p:cNvSpPr>
            <a:spLocks noChangeArrowheads="1"/>
          </p:cNvSpPr>
          <p:nvPr/>
        </p:nvSpPr>
        <p:spPr bwMode="auto">
          <a:xfrm>
            <a:off x="0" y="404813"/>
            <a:ext cx="6335713" cy="1014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400">
                <a:solidFill>
                  <a:srgbClr val="ED820E"/>
                </a:solidFill>
              </a:rPr>
              <a:t>Données Marché du travail : DEFM d’1 an et plus</a:t>
            </a:r>
          </a:p>
        </p:txBody>
      </p:sp>
      <p:pic>
        <p:nvPicPr>
          <p:cNvPr id="3" name="Imag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2580574066"/>
              </p:ext>
            </p:extLst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3132138" y="1125538"/>
            <a:ext cx="2476500" cy="5334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5" name="Text Box 9"/>
          <p:cNvSpPr txBox="1">
            <a:spLocks noChangeArrowheads="1"/>
          </p:cNvSpPr>
          <p:nvPr/>
        </p:nvSpPr>
        <p:spPr bwMode="auto">
          <a:xfrm>
            <a:off x="3348038" y="1700213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000">
                <a:solidFill>
                  <a:srgbClr val="0000FF"/>
                </a:solidFill>
              </a:rPr>
              <a:t>Base 100 janvier 2008</a:t>
            </a:r>
          </a:p>
        </p:txBody>
      </p:sp>
      <p:sp>
        <p:nvSpPr>
          <p:cNvPr id="7176" name="Text Box 10"/>
          <p:cNvSpPr txBox="1">
            <a:spLocks noChangeArrowheads="1"/>
          </p:cNvSpPr>
          <p:nvPr/>
        </p:nvSpPr>
        <p:spPr bwMode="auto">
          <a:xfrm>
            <a:off x="6156325" y="1125538"/>
            <a:ext cx="252095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000">
                <a:solidFill>
                  <a:srgbClr val="ED820E"/>
                </a:solidFill>
              </a:rPr>
              <a:t>Fichiers Pôle emploi – DARES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000">
                <a:solidFill>
                  <a:srgbClr val="ED820E"/>
                </a:solidFill>
              </a:rPr>
              <a:t>CVS traitement Direccte - SESE</a:t>
            </a:r>
          </a:p>
        </p:txBody>
      </p:sp>
      <p:pic>
        <p:nvPicPr>
          <p:cNvPr id="5" name="Image 4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1033005556"/>
              </p:ext>
            </p:extLst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179388" y="1906588"/>
            <a:ext cx="3724275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Image 3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850369332"/>
              </p:ext>
            </p:ext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4787900" y="1906588"/>
            <a:ext cx="3724275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9" name="Text Box 15"/>
          <p:cNvSpPr txBox="1">
            <a:spLocks noChangeArrowheads="1"/>
          </p:cNvSpPr>
          <p:nvPr/>
        </p:nvSpPr>
        <p:spPr bwMode="auto">
          <a:xfrm>
            <a:off x="8243888" y="6308725"/>
            <a:ext cx="7207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400">
                <a:solidFill>
                  <a:srgbClr val="FF6600"/>
                </a:solidFill>
              </a:rPr>
              <a:t>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684213" y="1628775"/>
            <a:ext cx="2695575" cy="3952875"/>
            <a:chOff x="3470" y="1026"/>
            <a:chExt cx="1698" cy="2490"/>
          </a:xfrm>
        </p:grpSpPr>
        <p:sp>
          <p:nvSpPr>
            <p:cNvPr id="10253" name="Freeform 3"/>
            <p:cNvSpPr>
              <a:spLocks/>
            </p:cNvSpPr>
            <p:nvPr/>
          </p:nvSpPr>
          <p:spPr bwMode="auto">
            <a:xfrm>
              <a:off x="3577" y="1097"/>
              <a:ext cx="1483" cy="2258"/>
            </a:xfrm>
            <a:custGeom>
              <a:avLst/>
              <a:gdLst>
                <a:gd name="T0" fmla="*/ 787 w 1483"/>
                <a:gd name="T1" fmla="*/ 161 h 2258"/>
                <a:gd name="T2" fmla="*/ 822 w 1483"/>
                <a:gd name="T3" fmla="*/ 329 h 2258"/>
                <a:gd name="T4" fmla="*/ 955 w 1483"/>
                <a:gd name="T5" fmla="*/ 348 h 2258"/>
                <a:gd name="T6" fmla="*/ 1058 w 1483"/>
                <a:gd name="T7" fmla="*/ 405 h 2258"/>
                <a:gd name="T8" fmla="*/ 1125 w 1483"/>
                <a:gd name="T9" fmla="*/ 490 h 2258"/>
                <a:gd name="T10" fmla="*/ 1024 w 1483"/>
                <a:gd name="T11" fmla="*/ 518 h 2258"/>
                <a:gd name="T12" fmla="*/ 966 w 1483"/>
                <a:gd name="T13" fmla="*/ 550 h 2258"/>
                <a:gd name="T14" fmla="*/ 980 w 1483"/>
                <a:gd name="T15" fmla="*/ 649 h 2258"/>
                <a:gd name="T16" fmla="*/ 950 w 1483"/>
                <a:gd name="T17" fmla="*/ 761 h 2258"/>
                <a:gd name="T18" fmla="*/ 915 w 1483"/>
                <a:gd name="T19" fmla="*/ 837 h 2258"/>
                <a:gd name="T20" fmla="*/ 925 w 1483"/>
                <a:gd name="T21" fmla="*/ 975 h 2258"/>
                <a:gd name="T22" fmla="*/ 926 w 1483"/>
                <a:gd name="T23" fmla="*/ 1074 h 2258"/>
                <a:gd name="T24" fmla="*/ 875 w 1483"/>
                <a:gd name="T25" fmla="*/ 1171 h 2258"/>
                <a:gd name="T26" fmla="*/ 939 w 1483"/>
                <a:gd name="T27" fmla="*/ 1245 h 2258"/>
                <a:gd name="T28" fmla="*/ 955 w 1483"/>
                <a:gd name="T29" fmla="*/ 1357 h 2258"/>
                <a:gd name="T30" fmla="*/ 1040 w 1483"/>
                <a:gd name="T31" fmla="*/ 1403 h 2258"/>
                <a:gd name="T32" fmla="*/ 1145 w 1483"/>
                <a:gd name="T33" fmla="*/ 1465 h 2258"/>
                <a:gd name="T34" fmla="*/ 1204 w 1483"/>
                <a:gd name="T35" fmla="*/ 1521 h 2258"/>
                <a:gd name="T36" fmla="*/ 1253 w 1483"/>
                <a:gd name="T37" fmla="*/ 1578 h 2258"/>
                <a:gd name="T38" fmla="*/ 1374 w 1483"/>
                <a:gd name="T39" fmla="*/ 1699 h 2258"/>
                <a:gd name="T40" fmla="*/ 1347 w 1483"/>
                <a:gd name="T41" fmla="*/ 1783 h 2258"/>
                <a:gd name="T42" fmla="*/ 1411 w 1483"/>
                <a:gd name="T43" fmla="*/ 1853 h 2258"/>
                <a:gd name="T44" fmla="*/ 1457 w 1483"/>
                <a:gd name="T45" fmla="*/ 1905 h 2258"/>
                <a:gd name="T46" fmla="*/ 1435 w 1483"/>
                <a:gd name="T47" fmla="*/ 2008 h 2258"/>
                <a:gd name="T48" fmla="*/ 1364 w 1483"/>
                <a:gd name="T49" fmla="*/ 2072 h 2258"/>
                <a:gd name="T50" fmla="*/ 1375 w 1483"/>
                <a:gd name="T51" fmla="*/ 2148 h 2258"/>
                <a:gd name="T52" fmla="*/ 1279 w 1483"/>
                <a:gd name="T53" fmla="*/ 2166 h 2258"/>
                <a:gd name="T54" fmla="*/ 1181 w 1483"/>
                <a:gd name="T55" fmla="*/ 2240 h 2258"/>
                <a:gd name="T56" fmla="*/ 1108 w 1483"/>
                <a:gd name="T57" fmla="*/ 2223 h 2258"/>
                <a:gd name="T58" fmla="*/ 997 w 1483"/>
                <a:gd name="T59" fmla="*/ 2181 h 2258"/>
                <a:gd name="T60" fmla="*/ 941 w 1483"/>
                <a:gd name="T61" fmla="*/ 2128 h 2258"/>
                <a:gd name="T62" fmla="*/ 952 w 1483"/>
                <a:gd name="T63" fmla="*/ 2047 h 2258"/>
                <a:gd name="T64" fmla="*/ 858 w 1483"/>
                <a:gd name="T65" fmla="*/ 1970 h 2258"/>
                <a:gd name="T66" fmla="*/ 781 w 1483"/>
                <a:gd name="T67" fmla="*/ 1881 h 2258"/>
                <a:gd name="T68" fmla="*/ 681 w 1483"/>
                <a:gd name="T69" fmla="*/ 1928 h 2258"/>
                <a:gd name="T70" fmla="*/ 501 w 1483"/>
                <a:gd name="T71" fmla="*/ 1951 h 2258"/>
                <a:gd name="T72" fmla="*/ 425 w 1483"/>
                <a:gd name="T73" fmla="*/ 1971 h 2258"/>
                <a:gd name="T74" fmla="*/ 314 w 1483"/>
                <a:gd name="T75" fmla="*/ 1974 h 2258"/>
                <a:gd name="T76" fmla="*/ 292 w 1483"/>
                <a:gd name="T77" fmla="*/ 1908 h 2258"/>
                <a:gd name="T78" fmla="*/ 238 w 1483"/>
                <a:gd name="T79" fmla="*/ 1807 h 2258"/>
                <a:gd name="T80" fmla="*/ 166 w 1483"/>
                <a:gd name="T81" fmla="*/ 1773 h 2258"/>
                <a:gd name="T82" fmla="*/ 138 w 1483"/>
                <a:gd name="T83" fmla="*/ 1675 h 2258"/>
                <a:gd name="T84" fmla="*/ 26 w 1483"/>
                <a:gd name="T85" fmla="*/ 1599 h 2258"/>
                <a:gd name="T86" fmla="*/ 17 w 1483"/>
                <a:gd name="T87" fmla="*/ 1489 h 2258"/>
                <a:gd name="T88" fmla="*/ 71 w 1483"/>
                <a:gd name="T89" fmla="*/ 1385 h 2258"/>
                <a:gd name="T90" fmla="*/ 44 w 1483"/>
                <a:gd name="T91" fmla="*/ 1296 h 2258"/>
                <a:gd name="T92" fmla="*/ 10 w 1483"/>
                <a:gd name="T93" fmla="*/ 1209 h 2258"/>
                <a:gd name="T94" fmla="*/ 59 w 1483"/>
                <a:gd name="T95" fmla="*/ 1154 h 2258"/>
                <a:gd name="T96" fmla="*/ 142 w 1483"/>
                <a:gd name="T97" fmla="*/ 1035 h 2258"/>
                <a:gd name="T98" fmla="*/ 140 w 1483"/>
                <a:gd name="T99" fmla="*/ 967 h 2258"/>
                <a:gd name="T100" fmla="*/ 184 w 1483"/>
                <a:gd name="T101" fmla="*/ 909 h 2258"/>
                <a:gd name="T102" fmla="*/ 145 w 1483"/>
                <a:gd name="T103" fmla="*/ 845 h 2258"/>
                <a:gd name="T104" fmla="*/ 168 w 1483"/>
                <a:gd name="T105" fmla="*/ 750 h 2258"/>
                <a:gd name="T106" fmla="*/ 258 w 1483"/>
                <a:gd name="T107" fmla="*/ 735 h 2258"/>
                <a:gd name="T108" fmla="*/ 332 w 1483"/>
                <a:gd name="T109" fmla="*/ 703 h 2258"/>
                <a:gd name="T110" fmla="*/ 365 w 1483"/>
                <a:gd name="T111" fmla="*/ 616 h 2258"/>
                <a:gd name="T112" fmla="*/ 373 w 1483"/>
                <a:gd name="T113" fmla="*/ 512 h 2258"/>
                <a:gd name="T114" fmla="*/ 430 w 1483"/>
                <a:gd name="T115" fmla="*/ 425 h 2258"/>
                <a:gd name="T116" fmla="*/ 463 w 1483"/>
                <a:gd name="T117" fmla="*/ 340 h 2258"/>
                <a:gd name="T118" fmla="*/ 463 w 1483"/>
                <a:gd name="T119" fmla="*/ 195 h 2258"/>
                <a:gd name="T120" fmla="*/ 652 w 1483"/>
                <a:gd name="T121" fmla="*/ 176 h 2258"/>
                <a:gd name="T122" fmla="*/ 732 w 1483"/>
                <a:gd name="T123" fmla="*/ 64 h 225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483" h="2258">
                  <a:moveTo>
                    <a:pt x="819" y="41"/>
                  </a:moveTo>
                  <a:lnTo>
                    <a:pt x="822" y="65"/>
                  </a:lnTo>
                  <a:lnTo>
                    <a:pt x="817" y="66"/>
                  </a:lnTo>
                  <a:lnTo>
                    <a:pt x="812" y="58"/>
                  </a:lnTo>
                  <a:lnTo>
                    <a:pt x="809" y="59"/>
                  </a:lnTo>
                  <a:lnTo>
                    <a:pt x="804" y="65"/>
                  </a:lnTo>
                  <a:lnTo>
                    <a:pt x="807" y="73"/>
                  </a:lnTo>
                  <a:lnTo>
                    <a:pt x="804" y="74"/>
                  </a:lnTo>
                  <a:lnTo>
                    <a:pt x="804" y="86"/>
                  </a:lnTo>
                  <a:lnTo>
                    <a:pt x="796" y="89"/>
                  </a:lnTo>
                  <a:lnTo>
                    <a:pt x="793" y="90"/>
                  </a:lnTo>
                  <a:lnTo>
                    <a:pt x="793" y="94"/>
                  </a:lnTo>
                  <a:lnTo>
                    <a:pt x="798" y="97"/>
                  </a:lnTo>
                  <a:lnTo>
                    <a:pt x="798" y="103"/>
                  </a:lnTo>
                  <a:lnTo>
                    <a:pt x="803" y="106"/>
                  </a:lnTo>
                  <a:lnTo>
                    <a:pt x="805" y="111"/>
                  </a:lnTo>
                  <a:lnTo>
                    <a:pt x="795" y="123"/>
                  </a:lnTo>
                  <a:lnTo>
                    <a:pt x="794" y="126"/>
                  </a:lnTo>
                  <a:lnTo>
                    <a:pt x="793" y="154"/>
                  </a:lnTo>
                  <a:lnTo>
                    <a:pt x="787" y="161"/>
                  </a:lnTo>
                  <a:lnTo>
                    <a:pt x="781" y="163"/>
                  </a:lnTo>
                  <a:lnTo>
                    <a:pt x="779" y="181"/>
                  </a:lnTo>
                  <a:lnTo>
                    <a:pt x="780" y="184"/>
                  </a:lnTo>
                  <a:lnTo>
                    <a:pt x="790" y="187"/>
                  </a:lnTo>
                  <a:lnTo>
                    <a:pt x="793" y="187"/>
                  </a:lnTo>
                  <a:lnTo>
                    <a:pt x="813" y="193"/>
                  </a:lnTo>
                  <a:lnTo>
                    <a:pt x="818" y="204"/>
                  </a:lnTo>
                  <a:lnTo>
                    <a:pt x="831" y="217"/>
                  </a:lnTo>
                  <a:lnTo>
                    <a:pt x="835" y="226"/>
                  </a:lnTo>
                  <a:lnTo>
                    <a:pt x="833" y="235"/>
                  </a:lnTo>
                  <a:lnTo>
                    <a:pt x="822" y="260"/>
                  </a:lnTo>
                  <a:lnTo>
                    <a:pt x="817" y="267"/>
                  </a:lnTo>
                  <a:lnTo>
                    <a:pt x="817" y="276"/>
                  </a:lnTo>
                  <a:lnTo>
                    <a:pt x="819" y="278"/>
                  </a:lnTo>
                  <a:lnTo>
                    <a:pt x="821" y="284"/>
                  </a:lnTo>
                  <a:lnTo>
                    <a:pt x="826" y="287"/>
                  </a:lnTo>
                  <a:lnTo>
                    <a:pt x="830" y="305"/>
                  </a:lnTo>
                  <a:lnTo>
                    <a:pt x="826" y="313"/>
                  </a:lnTo>
                  <a:lnTo>
                    <a:pt x="820" y="326"/>
                  </a:lnTo>
                  <a:lnTo>
                    <a:pt x="822" y="329"/>
                  </a:lnTo>
                  <a:lnTo>
                    <a:pt x="824" y="331"/>
                  </a:lnTo>
                  <a:lnTo>
                    <a:pt x="832" y="327"/>
                  </a:lnTo>
                  <a:lnTo>
                    <a:pt x="837" y="329"/>
                  </a:lnTo>
                  <a:lnTo>
                    <a:pt x="839" y="332"/>
                  </a:lnTo>
                  <a:lnTo>
                    <a:pt x="845" y="331"/>
                  </a:lnTo>
                  <a:lnTo>
                    <a:pt x="850" y="333"/>
                  </a:lnTo>
                  <a:lnTo>
                    <a:pt x="861" y="331"/>
                  </a:lnTo>
                  <a:lnTo>
                    <a:pt x="864" y="332"/>
                  </a:lnTo>
                  <a:lnTo>
                    <a:pt x="869" y="326"/>
                  </a:lnTo>
                  <a:lnTo>
                    <a:pt x="870" y="328"/>
                  </a:lnTo>
                  <a:lnTo>
                    <a:pt x="872" y="322"/>
                  </a:lnTo>
                  <a:lnTo>
                    <a:pt x="877" y="319"/>
                  </a:lnTo>
                  <a:lnTo>
                    <a:pt x="898" y="319"/>
                  </a:lnTo>
                  <a:lnTo>
                    <a:pt x="904" y="324"/>
                  </a:lnTo>
                  <a:lnTo>
                    <a:pt x="909" y="335"/>
                  </a:lnTo>
                  <a:lnTo>
                    <a:pt x="912" y="337"/>
                  </a:lnTo>
                  <a:lnTo>
                    <a:pt x="927" y="344"/>
                  </a:lnTo>
                  <a:lnTo>
                    <a:pt x="930" y="344"/>
                  </a:lnTo>
                  <a:lnTo>
                    <a:pt x="943" y="351"/>
                  </a:lnTo>
                  <a:lnTo>
                    <a:pt x="955" y="348"/>
                  </a:lnTo>
                  <a:lnTo>
                    <a:pt x="958" y="352"/>
                  </a:lnTo>
                  <a:lnTo>
                    <a:pt x="974" y="378"/>
                  </a:lnTo>
                  <a:lnTo>
                    <a:pt x="976" y="380"/>
                  </a:lnTo>
                  <a:lnTo>
                    <a:pt x="975" y="386"/>
                  </a:lnTo>
                  <a:lnTo>
                    <a:pt x="975" y="389"/>
                  </a:lnTo>
                  <a:lnTo>
                    <a:pt x="980" y="392"/>
                  </a:lnTo>
                  <a:lnTo>
                    <a:pt x="985" y="393"/>
                  </a:lnTo>
                  <a:lnTo>
                    <a:pt x="987" y="395"/>
                  </a:lnTo>
                  <a:lnTo>
                    <a:pt x="991" y="388"/>
                  </a:lnTo>
                  <a:lnTo>
                    <a:pt x="996" y="390"/>
                  </a:lnTo>
                  <a:lnTo>
                    <a:pt x="999" y="395"/>
                  </a:lnTo>
                  <a:lnTo>
                    <a:pt x="999" y="406"/>
                  </a:lnTo>
                  <a:lnTo>
                    <a:pt x="1000" y="409"/>
                  </a:lnTo>
                  <a:lnTo>
                    <a:pt x="1017" y="408"/>
                  </a:lnTo>
                  <a:lnTo>
                    <a:pt x="1020" y="409"/>
                  </a:lnTo>
                  <a:lnTo>
                    <a:pt x="1024" y="407"/>
                  </a:lnTo>
                  <a:lnTo>
                    <a:pt x="1028" y="411"/>
                  </a:lnTo>
                  <a:lnTo>
                    <a:pt x="1037" y="410"/>
                  </a:lnTo>
                  <a:lnTo>
                    <a:pt x="1046" y="413"/>
                  </a:lnTo>
                  <a:lnTo>
                    <a:pt x="1058" y="405"/>
                  </a:lnTo>
                  <a:lnTo>
                    <a:pt x="1065" y="410"/>
                  </a:lnTo>
                  <a:lnTo>
                    <a:pt x="1066" y="413"/>
                  </a:lnTo>
                  <a:lnTo>
                    <a:pt x="1069" y="417"/>
                  </a:lnTo>
                  <a:lnTo>
                    <a:pt x="1086" y="430"/>
                  </a:lnTo>
                  <a:lnTo>
                    <a:pt x="1088" y="431"/>
                  </a:lnTo>
                  <a:lnTo>
                    <a:pt x="1096" y="440"/>
                  </a:lnTo>
                  <a:lnTo>
                    <a:pt x="1083" y="456"/>
                  </a:lnTo>
                  <a:lnTo>
                    <a:pt x="1081" y="461"/>
                  </a:lnTo>
                  <a:lnTo>
                    <a:pt x="1085" y="475"/>
                  </a:lnTo>
                  <a:lnTo>
                    <a:pt x="1088" y="477"/>
                  </a:lnTo>
                  <a:lnTo>
                    <a:pt x="1091" y="475"/>
                  </a:lnTo>
                  <a:lnTo>
                    <a:pt x="1101" y="471"/>
                  </a:lnTo>
                  <a:lnTo>
                    <a:pt x="1105" y="460"/>
                  </a:lnTo>
                  <a:lnTo>
                    <a:pt x="1129" y="470"/>
                  </a:lnTo>
                  <a:lnTo>
                    <a:pt x="1132" y="471"/>
                  </a:lnTo>
                  <a:lnTo>
                    <a:pt x="1130" y="472"/>
                  </a:lnTo>
                  <a:lnTo>
                    <a:pt x="1126" y="481"/>
                  </a:lnTo>
                  <a:lnTo>
                    <a:pt x="1126" y="484"/>
                  </a:lnTo>
                  <a:lnTo>
                    <a:pt x="1125" y="490"/>
                  </a:lnTo>
                  <a:lnTo>
                    <a:pt x="1121" y="493"/>
                  </a:lnTo>
                  <a:lnTo>
                    <a:pt x="1115" y="493"/>
                  </a:lnTo>
                  <a:lnTo>
                    <a:pt x="1113" y="495"/>
                  </a:lnTo>
                  <a:lnTo>
                    <a:pt x="1107" y="496"/>
                  </a:lnTo>
                  <a:lnTo>
                    <a:pt x="1102" y="492"/>
                  </a:lnTo>
                  <a:lnTo>
                    <a:pt x="1088" y="518"/>
                  </a:lnTo>
                  <a:lnTo>
                    <a:pt x="1085" y="520"/>
                  </a:lnTo>
                  <a:lnTo>
                    <a:pt x="1088" y="523"/>
                  </a:lnTo>
                  <a:lnTo>
                    <a:pt x="1085" y="524"/>
                  </a:lnTo>
                  <a:lnTo>
                    <a:pt x="1072" y="530"/>
                  </a:lnTo>
                  <a:lnTo>
                    <a:pt x="1068" y="537"/>
                  </a:lnTo>
                  <a:lnTo>
                    <a:pt x="1065" y="537"/>
                  </a:lnTo>
                  <a:lnTo>
                    <a:pt x="1060" y="540"/>
                  </a:lnTo>
                  <a:lnTo>
                    <a:pt x="1058" y="537"/>
                  </a:lnTo>
                  <a:lnTo>
                    <a:pt x="1053" y="527"/>
                  </a:lnTo>
                  <a:lnTo>
                    <a:pt x="1051" y="526"/>
                  </a:lnTo>
                  <a:lnTo>
                    <a:pt x="1044" y="522"/>
                  </a:lnTo>
                  <a:lnTo>
                    <a:pt x="1044" y="519"/>
                  </a:lnTo>
                  <a:lnTo>
                    <a:pt x="1032" y="513"/>
                  </a:lnTo>
                  <a:lnTo>
                    <a:pt x="1024" y="518"/>
                  </a:lnTo>
                  <a:lnTo>
                    <a:pt x="1021" y="518"/>
                  </a:lnTo>
                  <a:lnTo>
                    <a:pt x="1016" y="516"/>
                  </a:lnTo>
                  <a:lnTo>
                    <a:pt x="1011" y="519"/>
                  </a:lnTo>
                  <a:lnTo>
                    <a:pt x="1006" y="522"/>
                  </a:lnTo>
                  <a:lnTo>
                    <a:pt x="1001" y="520"/>
                  </a:lnTo>
                  <a:lnTo>
                    <a:pt x="1001" y="517"/>
                  </a:lnTo>
                  <a:lnTo>
                    <a:pt x="996" y="511"/>
                  </a:lnTo>
                  <a:lnTo>
                    <a:pt x="996" y="508"/>
                  </a:lnTo>
                  <a:lnTo>
                    <a:pt x="992" y="500"/>
                  </a:lnTo>
                  <a:lnTo>
                    <a:pt x="977" y="498"/>
                  </a:lnTo>
                  <a:lnTo>
                    <a:pt x="974" y="499"/>
                  </a:lnTo>
                  <a:lnTo>
                    <a:pt x="970" y="508"/>
                  </a:lnTo>
                  <a:lnTo>
                    <a:pt x="974" y="525"/>
                  </a:lnTo>
                  <a:lnTo>
                    <a:pt x="974" y="527"/>
                  </a:lnTo>
                  <a:lnTo>
                    <a:pt x="972" y="531"/>
                  </a:lnTo>
                  <a:lnTo>
                    <a:pt x="969" y="530"/>
                  </a:lnTo>
                  <a:lnTo>
                    <a:pt x="964" y="529"/>
                  </a:lnTo>
                  <a:lnTo>
                    <a:pt x="962" y="537"/>
                  </a:lnTo>
                  <a:lnTo>
                    <a:pt x="962" y="546"/>
                  </a:lnTo>
                  <a:lnTo>
                    <a:pt x="966" y="550"/>
                  </a:lnTo>
                  <a:lnTo>
                    <a:pt x="962" y="561"/>
                  </a:lnTo>
                  <a:lnTo>
                    <a:pt x="960" y="562"/>
                  </a:lnTo>
                  <a:lnTo>
                    <a:pt x="959" y="564"/>
                  </a:lnTo>
                  <a:lnTo>
                    <a:pt x="956" y="572"/>
                  </a:lnTo>
                  <a:lnTo>
                    <a:pt x="947" y="574"/>
                  </a:lnTo>
                  <a:lnTo>
                    <a:pt x="945" y="576"/>
                  </a:lnTo>
                  <a:lnTo>
                    <a:pt x="946" y="579"/>
                  </a:lnTo>
                  <a:lnTo>
                    <a:pt x="954" y="591"/>
                  </a:lnTo>
                  <a:lnTo>
                    <a:pt x="957" y="592"/>
                  </a:lnTo>
                  <a:lnTo>
                    <a:pt x="960" y="597"/>
                  </a:lnTo>
                  <a:lnTo>
                    <a:pt x="960" y="602"/>
                  </a:lnTo>
                  <a:lnTo>
                    <a:pt x="960" y="606"/>
                  </a:lnTo>
                  <a:lnTo>
                    <a:pt x="967" y="614"/>
                  </a:lnTo>
                  <a:lnTo>
                    <a:pt x="970" y="613"/>
                  </a:lnTo>
                  <a:lnTo>
                    <a:pt x="971" y="614"/>
                  </a:lnTo>
                  <a:lnTo>
                    <a:pt x="976" y="617"/>
                  </a:lnTo>
                  <a:lnTo>
                    <a:pt x="971" y="631"/>
                  </a:lnTo>
                  <a:lnTo>
                    <a:pt x="974" y="643"/>
                  </a:lnTo>
                  <a:lnTo>
                    <a:pt x="976" y="645"/>
                  </a:lnTo>
                  <a:lnTo>
                    <a:pt x="980" y="649"/>
                  </a:lnTo>
                  <a:lnTo>
                    <a:pt x="976" y="653"/>
                  </a:lnTo>
                  <a:lnTo>
                    <a:pt x="974" y="654"/>
                  </a:lnTo>
                  <a:lnTo>
                    <a:pt x="962" y="663"/>
                  </a:lnTo>
                  <a:lnTo>
                    <a:pt x="974" y="676"/>
                  </a:lnTo>
                  <a:lnTo>
                    <a:pt x="972" y="681"/>
                  </a:lnTo>
                  <a:lnTo>
                    <a:pt x="973" y="684"/>
                  </a:lnTo>
                  <a:lnTo>
                    <a:pt x="966" y="693"/>
                  </a:lnTo>
                  <a:lnTo>
                    <a:pt x="963" y="693"/>
                  </a:lnTo>
                  <a:lnTo>
                    <a:pt x="950" y="693"/>
                  </a:lnTo>
                  <a:lnTo>
                    <a:pt x="946" y="697"/>
                  </a:lnTo>
                  <a:lnTo>
                    <a:pt x="948" y="703"/>
                  </a:lnTo>
                  <a:lnTo>
                    <a:pt x="932" y="724"/>
                  </a:lnTo>
                  <a:lnTo>
                    <a:pt x="933" y="727"/>
                  </a:lnTo>
                  <a:lnTo>
                    <a:pt x="933" y="733"/>
                  </a:lnTo>
                  <a:lnTo>
                    <a:pt x="935" y="735"/>
                  </a:lnTo>
                  <a:lnTo>
                    <a:pt x="939" y="742"/>
                  </a:lnTo>
                  <a:lnTo>
                    <a:pt x="935" y="748"/>
                  </a:lnTo>
                  <a:lnTo>
                    <a:pt x="941" y="758"/>
                  </a:lnTo>
                  <a:lnTo>
                    <a:pt x="947" y="761"/>
                  </a:lnTo>
                  <a:lnTo>
                    <a:pt x="950" y="761"/>
                  </a:lnTo>
                  <a:lnTo>
                    <a:pt x="952" y="764"/>
                  </a:lnTo>
                  <a:lnTo>
                    <a:pt x="950" y="766"/>
                  </a:lnTo>
                  <a:lnTo>
                    <a:pt x="946" y="770"/>
                  </a:lnTo>
                  <a:lnTo>
                    <a:pt x="948" y="778"/>
                  </a:lnTo>
                  <a:lnTo>
                    <a:pt x="939" y="781"/>
                  </a:lnTo>
                  <a:lnTo>
                    <a:pt x="933" y="779"/>
                  </a:lnTo>
                  <a:lnTo>
                    <a:pt x="925" y="783"/>
                  </a:lnTo>
                  <a:lnTo>
                    <a:pt x="922" y="785"/>
                  </a:lnTo>
                  <a:lnTo>
                    <a:pt x="918" y="788"/>
                  </a:lnTo>
                  <a:lnTo>
                    <a:pt x="919" y="791"/>
                  </a:lnTo>
                  <a:lnTo>
                    <a:pt x="917" y="793"/>
                  </a:lnTo>
                  <a:lnTo>
                    <a:pt x="900" y="802"/>
                  </a:lnTo>
                  <a:lnTo>
                    <a:pt x="896" y="810"/>
                  </a:lnTo>
                  <a:lnTo>
                    <a:pt x="891" y="812"/>
                  </a:lnTo>
                  <a:lnTo>
                    <a:pt x="902" y="813"/>
                  </a:lnTo>
                  <a:lnTo>
                    <a:pt x="906" y="824"/>
                  </a:lnTo>
                  <a:lnTo>
                    <a:pt x="907" y="827"/>
                  </a:lnTo>
                  <a:lnTo>
                    <a:pt x="913" y="832"/>
                  </a:lnTo>
                  <a:lnTo>
                    <a:pt x="915" y="834"/>
                  </a:lnTo>
                  <a:lnTo>
                    <a:pt x="915" y="837"/>
                  </a:lnTo>
                  <a:lnTo>
                    <a:pt x="908" y="844"/>
                  </a:lnTo>
                  <a:lnTo>
                    <a:pt x="894" y="850"/>
                  </a:lnTo>
                  <a:lnTo>
                    <a:pt x="887" y="857"/>
                  </a:lnTo>
                  <a:lnTo>
                    <a:pt x="887" y="859"/>
                  </a:lnTo>
                  <a:lnTo>
                    <a:pt x="894" y="870"/>
                  </a:lnTo>
                  <a:lnTo>
                    <a:pt x="895" y="872"/>
                  </a:lnTo>
                  <a:lnTo>
                    <a:pt x="901" y="884"/>
                  </a:lnTo>
                  <a:lnTo>
                    <a:pt x="902" y="887"/>
                  </a:lnTo>
                  <a:lnTo>
                    <a:pt x="908" y="903"/>
                  </a:lnTo>
                  <a:lnTo>
                    <a:pt x="909" y="905"/>
                  </a:lnTo>
                  <a:lnTo>
                    <a:pt x="910" y="907"/>
                  </a:lnTo>
                  <a:lnTo>
                    <a:pt x="912" y="908"/>
                  </a:lnTo>
                  <a:lnTo>
                    <a:pt x="914" y="912"/>
                  </a:lnTo>
                  <a:lnTo>
                    <a:pt x="916" y="914"/>
                  </a:lnTo>
                  <a:lnTo>
                    <a:pt x="921" y="926"/>
                  </a:lnTo>
                  <a:lnTo>
                    <a:pt x="922" y="938"/>
                  </a:lnTo>
                  <a:lnTo>
                    <a:pt x="922" y="941"/>
                  </a:lnTo>
                  <a:lnTo>
                    <a:pt x="926" y="961"/>
                  </a:lnTo>
                  <a:lnTo>
                    <a:pt x="928" y="966"/>
                  </a:lnTo>
                  <a:lnTo>
                    <a:pt x="925" y="975"/>
                  </a:lnTo>
                  <a:lnTo>
                    <a:pt x="907" y="998"/>
                  </a:lnTo>
                  <a:lnTo>
                    <a:pt x="906" y="1000"/>
                  </a:lnTo>
                  <a:lnTo>
                    <a:pt x="906" y="1001"/>
                  </a:lnTo>
                  <a:lnTo>
                    <a:pt x="931" y="988"/>
                  </a:lnTo>
                  <a:lnTo>
                    <a:pt x="944" y="995"/>
                  </a:lnTo>
                  <a:lnTo>
                    <a:pt x="946" y="998"/>
                  </a:lnTo>
                  <a:lnTo>
                    <a:pt x="946" y="1000"/>
                  </a:lnTo>
                  <a:lnTo>
                    <a:pt x="944" y="1017"/>
                  </a:lnTo>
                  <a:lnTo>
                    <a:pt x="944" y="1023"/>
                  </a:lnTo>
                  <a:lnTo>
                    <a:pt x="932" y="1024"/>
                  </a:lnTo>
                  <a:lnTo>
                    <a:pt x="924" y="1034"/>
                  </a:lnTo>
                  <a:lnTo>
                    <a:pt x="927" y="1033"/>
                  </a:lnTo>
                  <a:lnTo>
                    <a:pt x="944" y="1037"/>
                  </a:lnTo>
                  <a:lnTo>
                    <a:pt x="949" y="1041"/>
                  </a:lnTo>
                  <a:lnTo>
                    <a:pt x="945" y="1058"/>
                  </a:lnTo>
                  <a:lnTo>
                    <a:pt x="944" y="1060"/>
                  </a:lnTo>
                  <a:lnTo>
                    <a:pt x="936" y="1066"/>
                  </a:lnTo>
                  <a:lnTo>
                    <a:pt x="937" y="1069"/>
                  </a:lnTo>
                  <a:lnTo>
                    <a:pt x="936" y="1074"/>
                  </a:lnTo>
                  <a:lnTo>
                    <a:pt x="926" y="1074"/>
                  </a:lnTo>
                  <a:lnTo>
                    <a:pt x="913" y="1081"/>
                  </a:lnTo>
                  <a:lnTo>
                    <a:pt x="904" y="1083"/>
                  </a:lnTo>
                  <a:lnTo>
                    <a:pt x="902" y="1080"/>
                  </a:lnTo>
                  <a:lnTo>
                    <a:pt x="899" y="1081"/>
                  </a:lnTo>
                  <a:lnTo>
                    <a:pt x="892" y="1088"/>
                  </a:lnTo>
                  <a:lnTo>
                    <a:pt x="890" y="1097"/>
                  </a:lnTo>
                  <a:lnTo>
                    <a:pt x="881" y="1105"/>
                  </a:lnTo>
                  <a:lnTo>
                    <a:pt x="881" y="1108"/>
                  </a:lnTo>
                  <a:lnTo>
                    <a:pt x="880" y="1110"/>
                  </a:lnTo>
                  <a:lnTo>
                    <a:pt x="883" y="1112"/>
                  </a:lnTo>
                  <a:lnTo>
                    <a:pt x="885" y="1115"/>
                  </a:lnTo>
                  <a:lnTo>
                    <a:pt x="883" y="1127"/>
                  </a:lnTo>
                  <a:lnTo>
                    <a:pt x="880" y="1132"/>
                  </a:lnTo>
                  <a:lnTo>
                    <a:pt x="880" y="1135"/>
                  </a:lnTo>
                  <a:lnTo>
                    <a:pt x="886" y="1140"/>
                  </a:lnTo>
                  <a:lnTo>
                    <a:pt x="889" y="1150"/>
                  </a:lnTo>
                  <a:lnTo>
                    <a:pt x="894" y="1153"/>
                  </a:lnTo>
                  <a:lnTo>
                    <a:pt x="894" y="1159"/>
                  </a:lnTo>
                  <a:lnTo>
                    <a:pt x="891" y="1160"/>
                  </a:lnTo>
                  <a:lnTo>
                    <a:pt x="875" y="1171"/>
                  </a:lnTo>
                  <a:lnTo>
                    <a:pt x="874" y="1174"/>
                  </a:lnTo>
                  <a:lnTo>
                    <a:pt x="867" y="1181"/>
                  </a:lnTo>
                  <a:lnTo>
                    <a:pt x="869" y="1184"/>
                  </a:lnTo>
                  <a:lnTo>
                    <a:pt x="872" y="1188"/>
                  </a:lnTo>
                  <a:lnTo>
                    <a:pt x="869" y="1196"/>
                  </a:lnTo>
                  <a:lnTo>
                    <a:pt x="870" y="1198"/>
                  </a:lnTo>
                  <a:lnTo>
                    <a:pt x="873" y="1199"/>
                  </a:lnTo>
                  <a:lnTo>
                    <a:pt x="887" y="1203"/>
                  </a:lnTo>
                  <a:lnTo>
                    <a:pt x="889" y="1202"/>
                  </a:lnTo>
                  <a:lnTo>
                    <a:pt x="892" y="1203"/>
                  </a:lnTo>
                  <a:lnTo>
                    <a:pt x="894" y="1203"/>
                  </a:lnTo>
                  <a:lnTo>
                    <a:pt x="896" y="1206"/>
                  </a:lnTo>
                  <a:lnTo>
                    <a:pt x="904" y="1220"/>
                  </a:lnTo>
                  <a:lnTo>
                    <a:pt x="906" y="1222"/>
                  </a:lnTo>
                  <a:lnTo>
                    <a:pt x="921" y="1236"/>
                  </a:lnTo>
                  <a:lnTo>
                    <a:pt x="923" y="1239"/>
                  </a:lnTo>
                  <a:lnTo>
                    <a:pt x="923" y="1242"/>
                  </a:lnTo>
                  <a:lnTo>
                    <a:pt x="928" y="1245"/>
                  </a:lnTo>
                  <a:lnTo>
                    <a:pt x="939" y="1245"/>
                  </a:lnTo>
                  <a:lnTo>
                    <a:pt x="938" y="1262"/>
                  </a:lnTo>
                  <a:lnTo>
                    <a:pt x="944" y="1272"/>
                  </a:lnTo>
                  <a:lnTo>
                    <a:pt x="942" y="1275"/>
                  </a:lnTo>
                  <a:lnTo>
                    <a:pt x="934" y="1272"/>
                  </a:lnTo>
                  <a:lnTo>
                    <a:pt x="939" y="1282"/>
                  </a:lnTo>
                  <a:lnTo>
                    <a:pt x="937" y="1284"/>
                  </a:lnTo>
                  <a:lnTo>
                    <a:pt x="930" y="1289"/>
                  </a:lnTo>
                  <a:lnTo>
                    <a:pt x="929" y="1295"/>
                  </a:lnTo>
                  <a:lnTo>
                    <a:pt x="938" y="1297"/>
                  </a:lnTo>
                  <a:lnTo>
                    <a:pt x="940" y="1299"/>
                  </a:lnTo>
                  <a:lnTo>
                    <a:pt x="941" y="1307"/>
                  </a:lnTo>
                  <a:lnTo>
                    <a:pt x="943" y="1309"/>
                  </a:lnTo>
                  <a:lnTo>
                    <a:pt x="934" y="1316"/>
                  </a:lnTo>
                  <a:lnTo>
                    <a:pt x="932" y="1318"/>
                  </a:lnTo>
                  <a:lnTo>
                    <a:pt x="933" y="1320"/>
                  </a:lnTo>
                  <a:lnTo>
                    <a:pt x="934" y="1328"/>
                  </a:lnTo>
                  <a:lnTo>
                    <a:pt x="939" y="1338"/>
                  </a:lnTo>
                  <a:lnTo>
                    <a:pt x="936" y="1352"/>
                  </a:lnTo>
                  <a:lnTo>
                    <a:pt x="942" y="1358"/>
                  </a:lnTo>
                  <a:lnTo>
                    <a:pt x="955" y="1357"/>
                  </a:lnTo>
                  <a:lnTo>
                    <a:pt x="957" y="1356"/>
                  </a:lnTo>
                  <a:lnTo>
                    <a:pt x="967" y="1339"/>
                  </a:lnTo>
                  <a:lnTo>
                    <a:pt x="970" y="1339"/>
                  </a:lnTo>
                  <a:lnTo>
                    <a:pt x="972" y="1354"/>
                  </a:lnTo>
                  <a:lnTo>
                    <a:pt x="978" y="1368"/>
                  </a:lnTo>
                  <a:lnTo>
                    <a:pt x="979" y="1371"/>
                  </a:lnTo>
                  <a:lnTo>
                    <a:pt x="994" y="1373"/>
                  </a:lnTo>
                  <a:lnTo>
                    <a:pt x="1005" y="1371"/>
                  </a:lnTo>
                  <a:lnTo>
                    <a:pt x="1008" y="1370"/>
                  </a:lnTo>
                  <a:lnTo>
                    <a:pt x="1007" y="1378"/>
                  </a:lnTo>
                  <a:lnTo>
                    <a:pt x="1010" y="1382"/>
                  </a:lnTo>
                  <a:lnTo>
                    <a:pt x="1013" y="1383"/>
                  </a:lnTo>
                  <a:lnTo>
                    <a:pt x="1015" y="1390"/>
                  </a:lnTo>
                  <a:lnTo>
                    <a:pt x="1017" y="1392"/>
                  </a:lnTo>
                  <a:lnTo>
                    <a:pt x="1021" y="1396"/>
                  </a:lnTo>
                  <a:lnTo>
                    <a:pt x="1023" y="1398"/>
                  </a:lnTo>
                  <a:lnTo>
                    <a:pt x="1028" y="1400"/>
                  </a:lnTo>
                  <a:lnTo>
                    <a:pt x="1032" y="1397"/>
                  </a:lnTo>
                  <a:lnTo>
                    <a:pt x="1035" y="1396"/>
                  </a:lnTo>
                  <a:lnTo>
                    <a:pt x="1040" y="1403"/>
                  </a:lnTo>
                  <a:lnTo>
                    <a:pt x="1052" y="1410"/>
                  </a:lnTo>
                  <a:lnTo>
                    <a:pt x="1054" y="1411"/>
                  </a:lnTo>
                  <a:lnTo>
                    <a:pt x="1053" y="1417"/>
                  </a:lnTo>
                  <a:lnTo>
                    <a:pt x="1060" y="1419"/>
                  </a:lnTo>
                  <a:lnTo>
                    <a:pt x="1063" y="1424"/>
                  </a:lnTo>
                  <a:lnTo>
                    <a:pt x="1064" y="1427"/>
                  </a:lnTo>
                  <a:lnTo>
                    <a:pt x="1067" y="1427"/>
                  </a:lnTo>
                  <a:lnTo>
                    <a:pt x="1070" y="1428"/>
                  </a:lnTo>
                  <a:lnTo>
                    <a:pt x="1074" y="1424"/>
                  </a:lnTo>
                  <a:lnTo>
                    <a:pt x="1099" y="1438"/>
                  </a:lnTo>
                  <a:lnTo>
                    <a:pt x="1108" y="1438"/>
                  </a:lnTo>
                  <a:lnTo>
                    <a:pt x="1109" y="1441"/>
                  </a:lnTo>
                  <a:lnTo>
                    <a:pt x="1111" y="1442"/>
                  </a:lnTo>
                  <a:lnTo>
                    <a:pt x="1113" y="1442"/>
                  </a:lnTo>
                  <a:lnTo>
                    <a:pt x="1117" y="1438"/>
                  </a:lnTo>
                  <a:lnTo>
                    <a:pt x="1119" y="1436"/>
                  </a:lnTo>
                  <a:lnTo>
                    <a:pt x="1126" y="1441"/>
                  </a:lnTo>
                  <a:lnTo>
                    <a:pt x="1132" y="1441"/>
                  </a:lnTo>
                  <a:lnTo>
                    <a:pt x="1144" y="1462"/>
                  </a:lnTo>
                  <a:lnTo>
                    <a:pt x="1145" y="1465"/>
                  </a:lnTo>
                  <a:lnTo>
                    <a:pt x="1153" y="1468"/>
                  </a:lnTo>
                  <a:lnTo>
                    <a:pt x="1157" y="1469"/>
                  </a:lnTo>
                  <a:lnTo>
                    <a:pt x="1162" y="1472"/>
                  </a:lnTo>
                  <a:lnTo>
                    <a:pt x="1174" y="1471"/>
                  </a:lnTo>
                  <a:lnTo>
                    <a:pt x="1176" y="1473"/>
                  </a:lnTo>
                  <a:lnTo>
                    <a:pt x="1177" y="1476"/>
                  </a:lnTo>
                  <a:lnTo>
                    <a:pt x="1179" y="1478"/>
                  </a:lnTo>
                  <a:lnTo>
                    <a:pt x="1178" y="1487"/>
                  </a:lnTo>
                  <a:lnTo>
                    <a:pt x="1181" y="1495"/>
                  </a:lnTo>
                  <a:lnTo>
                    <a:pt x="1193" y="1504"/>
                  </a:lnTo>
                  <a:lnTo>
                    <a:pt x="1199" y="1504"/>
                  </a:lnTo>
                  <a:lnTo>
                    <a:pt x="1202" y="1509"/>
                  </a:lnTo>
                  <a:lnTo>
                    <a:pt x="1203" y="1512"/>
                  </a:lnTo>
                  <a:lnTo>
                    <a:pt x="1209" y="1514"/>
                  </a:lnTo>
                  <a:lnTo>
                    <a:pt x="1214" y="1511"/>
                  </a:lnTo>
                  <a:lnTo>
                    <a:pt x="1216" y="1513"/>
                  </a:lnTo>
                  <a:lnTo>
                    <a:pt x="1218" y="1515"/>
                  </a:lnTo>
                  <a:lnTo>
                    <a:pt x="1215" y="1516"/>
                  </a:lnTo>
                  <a:lnTo>
                    <a:pt x="1204" y="1521"/>
                  </a:lnTo>
                  <a:lnTo>
                    <a:pt x="1183" y="1541"/>
                  </a:lnTo>
                  <a:lnTo>
                    <a:pt x="1177" y="1541"/>
                  </a:lnTo>
                  <a:lnTo>
                    <a:pt x="1174" y="1542"/>
                  </a:lnTo>
                  <a:lnTo>
                    <a:pt x="1183" y="1550"/>
                  </a:lnTo>
                  <a:lnTo>
                    <a:pt x="1201" y="1551"/>
                  </a:lnTo>
                  <a:lnTo>
                    <a:pt x="1203" y="1552"/>
                  </a:lnTo>
                  <a:lnTo>
                    <a:pt x="1191" y="1566"/>
                  </a:lnTo>
                  <a:lnTo>
                    <a:pt x="1190" y="1569"/>
                  </a:lnTo>
                  <a:lnTo>
                    <a:pt x="1192" y="1576"/>
                  </a:lnTo>
                  <a:lnTo>
                    <a:pt x="1190" y="1585"/>
                  </a:lnTo>
                  <a:lnTo>
                    <a:pt x="1194" y="1592"/>
                  </a:lnTo>
                  <a:lnTo>
                    <a:pt x="1195" y="1594"/>
                  </a:lnTo>
                  <a:lnTo>
                    <a:pt x="1205" y="1589"/>
                  </a:lnTo>
                  <a:lnTo>
                    <a:pt x="1214" y="1578"/>
                  </a:lnTo>
                  <a:lnTo>
                    <a:pt x="1221" y="1576"/>
                  </a:lnTo>
                  <a:lnTo>
                    <a:pt x="1222" y="1573"/>
                  </a:lnTo>
                  <a:lnTo>
                    <a:pt x="1237" y="1572"/>
                  </a:lnTo>
                  <a:lnTo>
                    <a:pt x="1242" y="1576"/>
                  </a:lnTo>
                  <a:lnTo>
                    <a:pt x="1251" y="1577"/>
                  </a:lnTo>
                  <a:lnTo>
                    <a:pt x="1253" y="1578"/>
                  </a:lnTo>
                  <a:lnTo>
                    <a:pt x="1251" y="1584"/>
                  </a:lnTo>
                  <a:lnTo>
                    <a:pt x="1257" y="1594"/>
                  </a:lnTo>
                  <a:lnTo>
                    <a:pt x="1258" y="1597"/>
                  </a:lnTo>
                  <a:lnTo>
                    <a:pt x="1291" y="1638"/>
                  </a:lnTo>
                  <a:lnTo>
                    <a:pt x="1292" y="1641"/>
                  </a:lnTo>
                  <a:lnTo>
                    <a:pt x="1303" y="1627"/>
                  </a:lnTo>
                  <a:lnTo>
                    <a:pt x="1305" y="1625"/>
                  </a:lnTo>
                  <a:lnTo>
                    <a:pt x="1328" y="1643"/>
                  </a:lnTo>
                  <a:lnTo>
                    <a:pt x="1330" y="1644"/>
                  </a:lnTo>
                  <a:lnTo>
                    <a:pt x="1329" y="1653"/>
                  </a:lnTo>
                  <a:lnTo>
                    <a:pt x="1328" y="1656"/>
                  </a:lnTo>
                  <a:lnTo>
                    <a:pt x="1324" y="1667"/>
                  </a:lnTo>
                  <a:lnTo>
                    <a:pt x="1342" y="1676"/>
                  </a:lnTo>
                  <a:lnTo>
                    <a:pt x="1345" y="1678"/>
                  </a:lnTo>
                  <a:lnTo>
                    <a:pt x="1349" y="1674"/>
                  </a:lnTo>
                  <a:lnTo>
                    <a:pt x="1352" y="1673"/>
                  </a:lnTo>
                  <a:lnTo>
                    <a:pt x="1363" y="1683"/>
                  </a:lnTo>
                  <a:lnTo>
                    <a:pt x="1366" y="1685"/>
                  </a:lnTo>
                  <a:lnTo>
                    <a:pt x="1372" y="1697"/>
                  </a:lnTo>
                  <a:lnTo>
                    <a:pt x="1374" y="1699"/>
                  </a:lnTo>
                  <a:lnTo>
                    <a:pt x="1376" y="1701"/>
                  </a:lnTo>
                  <a:lnTo>
                    <a:pt x="1378" y="1703"/>
                  </a:lnTo>
                  <a:lnTo>
                    <a:pt x="1378" y="1708"/>
                  </a:lnTo>
                  <a:lnTo>
                    <a:pt x="1378" y="1711"/>
                  </a:lnTo>
                  <a:lnTo>
                    <a:pt x="1360" y="1711"/>
                  </a:lnTo>
                  <a:lnTo>
                    <a:pt x="1349" y="1722"/>
                  </a:lnTo>
                  <a:lnTo>
                    <a:pt x="1350" y="1724"/>
                  </a:lnTo>
                  <a:lnTo>
                    <a:pt x="1353" y="1732"/>
                  </a:lnTo>
                  <a:lnTo>
                    <a:pt x="1353" y="1737"/>
                  </a:lnTo>
                  <a:lnTo>
                    <a:pt x="1352" y="1740"/>
                  </a:lnTo>
                  <a:lnTo>
                    <a:pt x="1353" y="1746"/>
                  </a:lnTo>
                  <a:lnTo>
                    <a:pt x="1352" y="1751"/>
                  </a:lnTo>
                  <a:lnTo>
                    <a:pt x="1348" y="1754"/>
                  </a:lnTo>
                  <a:lnTo>
                    <a:pt x="1348" y="1759"/>
                  </a:lnTo>
                  <a:lnTo>
                    <a:pt x="1343" y="1765"/>
                  </a:lnTo>
                  <a:lnTo>
                    <a:pt x="1341" y="1766"/>
                  </a:lnTo>
                  <a:lnTo>
                    <a:pt x="1340" y="1768"/>
                  </a:lnTo>
                  <a:lnTo>
                    <a:pt x="1337" y="1773"/>
                  </a:lnTo>
                  <a:lnTo>
                    <a:pt x="1346" y="1780"/>
                  </a:lnTo>
                  <a:lnTo>
                    <a:pt x="1347" y="1783"/>
                  </a:lnTo>
                  <a:lnTo>
                    <a:pt x="1339" y="1786"/>
                  </a:lnTo>
                  <a:lnTo>
                    <a:pt x="1334" y="1787"/>
                  </a:lnTo>
                  <a:lnTo>
                    <a:pt x="1332" y="1789"/>
                  </a:lnTo>
                  <a:lnTo>
                    <a:pt x="1328" y="1794"/>
                  </a:lnTo>
                  <a:lnTo>
                    <a:pt x="1325" y="1805"/>
                  </a:lnTo>
                  <a:lnTo>
                    <a:pt x="1339" y="1816"/>
                  </a:lnTo>
                  <a:lnTo>
                    <a:pt x="1338" y="1808"/>
                  </a:lnTo>
                  <a:lnTo>
                    <a:pt x="1340" y="1805"/>
                  </a:lnTo>
                  <a:lnTo>
                    <a:pt x="1360" y="1811"/>
                  </a:lnTo>
                  <a:lnTo>
                    <a:pt x="1362" y="1809"/>
                  </a:lnTo>
                  <a:lnTo>
                    <a:pt x="1365" y="1818"/>
                  </a:lnTo>
                  <a:lnTo>
                    <a:pt x="1373" y="1823"/>
                  </a:lnTo>
                  <a:lnTo>
                    <a:pt x="1378" y="1831"/>
                  </a:lnTo>
                  <a:lnTo>
                    <a:pt x="1378" y="1837"/>
                  </a:lnTo>
                  <a:lnTo>
                    <a:pt x="1390" y="1833"/>
                  </a:lnTo>
                  <a:lnTo>
                    <a:pt x="1404" y="1848"/>
                  </a:lnTo>
                  <a:lnTo>
                    <a:pt x="1407" y="1849"/>
                  </a:lnTo>
                  <a:lnTo>
                    <a:pt x="1411" y="1846"/>
                  </a:lnTo>
                  <a:lnTo>
                    <a:pt x="1411" y="1853"/>
                  </a:lnTo>
                  <a:lnTo>
                    <a:pt x="1411" y="1856"/>
                  </a:lnTo>
                  <a:lnTo>
                    <a:pt x="1418" y="1869"/>
                  </a:lnTo>
                  <a:lnTo>
                    <a:pt x="1418" y="1872"/>
                  </a:lnTo>
                  <a:lnTo>
                    <a:pt x="1423" y="1881"/>
                  </a:lnTo>
                  <a:lnTo>
                    <a:pt x="1422" y="1883"/>
                  </a:lnTo>
                  <a:lnTo>
                    <a:pt x="1416" y="1893"/>
                  </a:lnTo>
                  <a:lnTo>
                    <a:pt x="1414" y="1895"/>
                  </a:lnTo>
                  <a:lnTo>
                    <a:pt x="1421" y="1916"/>
                  </a:lnTo>
                  <a:lnTo>
                    <a:pt x="1429" y="1919"/>
                  </a:lnTo>
                  <a:lnTo>
                    <a:pt x="1431" y="1921"/>
                  </a:lnTo>
                  <a:lnTo>
                    <a:pt x="1437" y="1912"/>
                  </a:lnTo>
                  <a:lnTo>
                    <a:pt x="1445" y="1911"/>
                  </a:lnTo>
                  <a:lnTo>
                    <a:pt x="1451" y="1905"/>
                  </a:lnTo>
                  <a:lnTo>
                    <a:pt x="1451" y="1901"/>
                  </a:lnTo>
                  <a:lnTo>
                    <a:pt x="1454" y="1895"/>
                  </a:lnTo>
                  <a:lnTo>
                    <a:pt x="1456" y="1900"/>
                  </a:lnTo>
                  <a:lnTo>
                    <a:pt x="1459" y="1900"/>
                  </a:lnTo>
                  <a:lnTo>
                    <a:pt x="1459" y="1901"/>
                  </a:lnTo>
                  <a:lnTo>
                    <a:pt x="1460" y="1903"/>
                  </a:lnTo>
                  <a:lnTo>
                    <a:pt x="1457" y="1905"/>
                  </a:lnTo>
                  <a:lnTo>
                    <a:pt x="1461" y="1919"/>
                  </a:lnTo>
                  <a:lnTo>
                    <a:pt x="1466" y="1920"/>
                  </a:lnTo>
                  <a:lnTo>
                    <a:pt x="1479" y="1934"/>
                  </a:lnTo>
                  <a:lnTo>
                    <a:pt x="1479" y="1937"/>
                  </a:lnTo>
                  <a:lnTo>
                    <a:pt x="1482" y="1949"/>
                  </a:lnTo>
                  <a:lnTo>
                    <a:pt x="1483" y="1951"/>
                  </a:lnTo>
                  <a:lnTo>
                    <a:pt x="1482" y="1953"/>
                  </a:lnTo>
                  <a:lnTo>
                    <a:pt x="1481" y="1957"/>
                  </a:lnTo>
                  <a:lnTo>
                    <a:pt x="1479" y="1960"/>
                  </a:lnTo>
                  <a:lnTo>
                    <a:pt x="1460" y="1956"/>
                  </a:lnTo>
                  <a:lnTo>
                    <a:pt x="1458" y="1958"/>
                  </a:lnTo>
                  <a:lnTo>
                    <a:pt x="1457" y="1963"/>
                  </a:lnTo>
                  <a:lnTo>
                    <a:pt x="1453" y="1968"/>
                  </a:lnTo>
                  <a:lnTo>
                    <a:pt x="1453" y="1974"/>
                  </a:lnTo>
                  <a:lnTo>
                    <a:pt x="1445" y="1986"/>
                  </a:lnTo>
                  <a:lnTo>
                    <a:pt x="1446" y="1997"/>
                  </a:lnTo>
                  <a:lnTo>
                    <a:pt x="1448" y="2001"/>
                  </a:lnTo>
                  <a:lnTo>
                    <a:pt x="1448" y="2004"/>
                  </a:lnTo>
                  <a:lnTo>
                    <a:pt x="1446" y="2003"/>
                  </a:lnTo>
                  <a:lnTo>
                    <a:pt x="1435" y="2008"/>
                  </a:lnTo>
                  <a:lnTo>
                    <a:pt x="1433" y="2008"/>
                  </a:lnTo>
                  <a:lnTo>
                    <a:pt x="1430" y="2006"/>
                  </a:lnTo>
                  <a:lnTo>
                    <a:pt x="1431" y="2001"/>
                  </a:lnTo>
                  <a:lnTo>
                    <a:pt x="1425" y="2002"/>
                  </a:lnTo>
                  <a:lnTo>
                    <a:pt x="1409" y="1999"/>
                  </a:lnTo>
                  <a:lnTo>
                    <a:pt x="1404" y="2005"/>
                  </a:lnTo>
                  <a:lnTo>
                    <a:pt x="1399" y="2008"/>
                  </a:lnTo>
                  <a:lnTo>
                    <a:pt x="1402" y="2025"/>
                  </a:lnTo>
                  <a:lnTo>
                    <a:pt x="1401" y="2030"/>
                  </a:lnTo>
                  <a:lnTo>
                    <a:pt x="1400" y="2033"/>
                  </a:lnTo>
                  <a:lnTo>
                    <a:pt x="1393" y="2036"/>
                  </a:lnTo>
                  <a:lnTo>
                    <a:pt x="1391" y="2035"/>
                  </a:lnTo>
                  <a:lnTo>
                    <a:pt x="1385" y="2033"/>
                  </a:lnTo>
                  <a:lnTo>
                    <a:pt x="1382" y="2033"/>
                  </a:lnTo>
                  <a:lnTo>
                    <a:pt x="1379" y="2033"/>
                  </a:lnTo>
                  <a:lnTo>
                    <a:pt x="1370" y="2033"/>
                  </a:lnTo>
                  <a:lnTo>
                    <a:pt x="1366" y="2041"/>
                  </a:lnTo>
                  <a:lnTo>
                    <a:pt x="1363" y="2068"/>
                  </a:lnTo>
                  <a:lnTo>
                    <a:pt x="1362" y="2071"/>
                  </a:lnTo>
                  <a:lnTo>
                    <a:pt x="1364" y="2072"/>
                  </a:lnTo>
                  <a:lnTo>
                    <a:pt x="1366" y="2074"/>
                  </a:lnTo>
                  <a:lnTo>
                    <a:pt x="1364" y="2079"/>
                  </a:lnTo>
                  <a:lnTo>
                    <a:pt x="1378" y="2079"/>
                  </a:lnTo>
                  <a:lnTo>
                    <a:pt x="1381" y="2083"/>
                  </a:lnTo>
                  <a:lnTo>
                    <a:pt x="1381" y="2085"/>
                  </a:lnTo>
                  <a:lnTo>
                    <a:pt x="1381" y="2091"/>
                  </a:lnTo>
                  <a:lnTo>
                    <a:pt x="1380" y="2095"/>
                  </a:lnTo>
                  <a:lnTo>
                    <a:pt x="1382" y="2097"/>
                  </a:lnTo>
                  <a:lnTo>
                    <a:pt x="1383" y="2100"/>
                  </a:lnTo>
                  <a:lnTo>
                    <a:pt x="1373" y="2107"/>
                  </a:lnTo>
                  <a:lnTo>
                    <a:pt x="1371" y="2110"/>
                  </a:lnTo>
                  <a:lnTo>
                    <a:pt x="1373" y="2115"/>
                  </a:lnTo>
                  <a:lnTo>
                    <a:pt x="1375" y="2117"/>
                  </a:lnTo>
                  <a:lnTo>
                    <a:pt x="1373" y="2119"/>
                  </a:lnTo>
                  <a:lnTo>
                    <a:pt x="1369" y="2120"/>
                  </a:lnTo>
                  <a:lnTo>
                    <a:pt x="1370" y="2122"/>
                  </a:lnTo>
                  <a:lnTo>
                    <a:pt x="1369" y="2129"/>
                  </a:lnTo>
                  <a:lnTo>
                    <a:pt x="1374" y="2136"/>
                  </a:lnTo>
                  <a:lnTo>
                    <a:pt x="1376" y="2145"/>
                  </a:lnTo>
                  <a:lnTo>
                    <a:pt x="1375" y="2148"/>
                  </a:lnTo>
                  <a:lnTo>
                    <a:pt x="1374" y="2151"/>
                  </a:lnTo>
                  <a:lnTo>
                    <a:pt x="1365" y="2155"/>
                  </a:lnTo>
                  <a:lnTo>
                    <a:pt x="1360" y="2153"/>
                  </a:lnTo>
                  <a:lnTo>
                    <a:pt x="1358" y="2153"/>
                  </a:lnTo>
                  <a:lnTo>
                    <a:pt x="1355" y="2154"/>
                  </a:lnTo>
                  <a:lnTo>
                    <a:pt x="1355" y="2157"/>
                  </a:lnTo>
                  <a:lnTo>
                    <a:pt x="1352" y="2161"/>
                  </a:lnTo>
                  <a:lnTo>
                    <a:pt x="1349" y="2162"/>
                  </a:lnTo>
                  <a:lnTo>
                    <a:pt x="1338" y="2162"/>
                  </a:lnTo>
                  <a:lnTo>
                    <a:pt x="1329" y="2165"/>
                  </a:lnTo>
                  <a:lnTo>
                    <a:pt x="1324" y="2164"/>
                  </a:lnTo>
                  <a:lnTo>
                    <a:pt x="1322" y="2164"/>
                  </a:lnTo>
                  <a:lnTo>
                    <a:pt x="1319" y="2167"/>
                  </a:lnTo>
                  <a:lnTo>
                    <a:pt x="1311" y="2151"/>
                  </a:lnTo>
                  <a:lnTo>
                    <a:pt x="1310" y="2141"/>
                  </a:lnTo>
                  <a:lnTo>
                    <a:pt x="1305" y="2139"/>
                  </a:lnTo>
                  <a:lnTo>
                    <a:pt x="1302" y="2137"/>
                  </a:lnTo>
                  <a:lnTo>
                    <a:pt x="1300" y="2136"/>
                  </a:lnTo>
                  <a:lnTo>
                    <a:pt x="1299" y="2140"/>
                  </a:lnTo>
                  <a:lnTo>
                    <a:pt x="1279" y="2166"/>
                  </a:lnTo>
                  <a:lnTo>
                    <a:pt x="1267" y="2167"/>
                  </a:lnTo>
                  <a:lnTo>
                    <a:pt x="1265" y="2164"/>
                  </a:lnTo>
                  <a:lnTo>
                    <a:pt x="1263" y="2164"/>
                  </a:lnTo>
                  <a:lnTo>
                    <a:pt x="1251" y="2158"/>
                  </a:lnTo>
                  <a:lnTo>
                    <a:pt x="1249" y="2160"/>
                  </a:lnTo>
                  <a:lnTo>
                    <a:pt x="1243" y="2167"/>
                  </a:lnTo>
                  <a:lnTo>
                    <a:pt x="1228" y="2171"/>
                  </a:lnTo>
                  <a:lnTo>
                    <a:pt x="1222" y="2171"/>
                  </a:lnTo>
                  <a:lnTo>
                    <a:pt x="1215" y="2167"/>
                  </a:lnTo>
                  <a:lnTo>
                    <a:pt x="1206" y="2170"/>
                  </a:lnTo>
                  <a:lnTo>
                    <a:pt x="1204" y="2185"/>
                  </a:lnTo>
                  <a:lnTo>
                    <a:pt x="1202" y="2188"/>
                  </a:lnTo>
                  <a:lnTo>
                    <a:pt x="1204" y="2192"/>
                  </a:lnTo>
                  <a:lnTo>
                    <a:pt x="1206" y="2192"/>
                  </a:lnTo>
                  <a:lnTo>
                    <a:pt x="1205" y="2195"/>
                  </a:lnTo>
                  <a:lnTo>
                    <a:pt x="1196" y="2203"/>
                  </a:lnTo>
                  <a:lnTo>
                    <a:pt x="1189" y="2216"/>
                  </a:lnTo>
                  <a:lnTo>
                    <a:pt x="1189" y="2231"/>
                  </a:lnTo>
                  <a:lnTo>
                    <a:pt x="1184" y="2232"/>
                  </a:lnTo>
                  <a:lnTo>
                    <a:pt x="1181" y="2240"/>
                  </a:lnTo>
                  <a:lnTo>
                    <a:pt x="1179" y="2242"/>
                  </a:lnTo>
                  <a:lnTo>
                    <a:pt x="1171" y="2238"/>
                  </a:lnTo>
                  <a:lnTo>
                    <a:pt x="1171" y="2232"/>
                  </a:lnTo>
                  <a:lnTo>
                    <a:pt x="1168" y="2228"/>
                  </a:lnTo>
                  <a:lnTo>
                    <a:pt x="1165" y="2226"/>
                  </a:lnTo>
                  <a:lnTo>
                    <a:pt x="1159" y="2226"/>
                  </a:lnTo>
                  <a:lnTo>
                    <a:pt x="1155" y="2230"/>
                  </a:lnTo>
                  <a:lnTo>
                    <a:pt x="1149" y="2230"/>
                  </a:lnTo>
                  <a:lnTo>
                    <a:pt x="1133" y="2247"/>
                  </a:lnTo>
                  <a:lnTo>
                    <a:pt x="1133" y="2253"/>
                  </a:lnTo>
                  <a:lnTo>
                    <a:pt x="1130" y="2254"/>
                  </a:lnTo>
                  <a:lnTo>
                    <a:pt x="1120" y="2258"/>
                  </a:lnTo>
                  <a:lnTo>
                    <a:pt x="1111" y="2243"/>
                  </a:lnTo>
                  <a:lnTo>
                    <a:pt x="1111" y="2237"/>
                  </a:lnTo>
                  <a:lnTo>
                    <a:pt x="1119" y="2220"/>
                  </a:lnTo>
                  <a:lnTo>
                    <a:pt x="1120" y="2218"/>
                  </a:lnTo>
                  <a:lnTo>
                    <a:pt x="1113" y="2220"/>
                  </a:lnTo>
                  <a:lnTo>
                    <a:pt x="1111" y="2222"/>
                  </a:lnTo>
                  <a:lnTo>
                    <a:pt x="1110" y="2223"/>
                  </a:lnTo>
                  <a:lnTo>
                    <a:pt x="1108" y="2223"/>
                  </a:lnTo>
                  <a:lnTo>
                    <a:pt x="1108" y="2220"/>
                  </a:lnTo>
                  <a:lnTo>
                    <a:pt x="1092" y="2202"/>
                  </a:lnTo>
                  <a:lnTo>
                    <a:pt x="1078" y="2195"/>
                  </a:lnTo>
                  <a:lnTo>
                    <a:pt x="1070" y="2194"/>
                  </a:lnTo>
                  <a:lnTo>
                    <a:pt x="1069" y="2192"/>
                  </a:lnTo>
                  <a:lnTo>
                    <a:pt x="1070" y="2189"/>
                  </a:lnTo>
                  <a:lnTo>
                    <a:pt x="1071" y="2168"/>
                  </a:lnTo>
                  <a:lnTo>
                    <a:pt x="1068" y="2169"/>
                  </a:lnTo>
                  <a:lnTo>
                    <a:pt x="1060" y="2171"/>
                  </a:lnTo>
                  <a:lnTo>
                    <a:pt x="1058" y="2180"/>
                  </a:lnTo>
                  <a:lnTo>
                    <a:pt x="1047" y="2195"/>
                  </a:lnTo>
                  <a:lnTo>
                    <a:pt x="1042" y="2198"/>
                  </a:lnTo>
                  <a:lnTo>
                    <a:pt x="1036" y="2196"/>
                  </a:lnTo>
                  <a:lnTo>
                    <a:pt x="1035" y="2195"/>
                  </a:lnTo>
                  <a:lnTo>
                    <a:pt x="1030" y="2195"/>
                  </a:lnTo>
                  <a:lnTo>
                    <a:pt x="1027" y="2190"/>
                  </a:lnTo>
                  <a:lnTo>
                    <a:pt x="1018" y="2190"/>
                  </a:lnTo>
                  <a:lnTo>
                    <a:pt x="1006" y="2183"/>
                  </a:lnTo>
                  <a:lnTo>
                    <a:pt x="1002" y="2183"/>
                  </a:lnTo>
                  <a:lnTo>
                    <a:pt x="997" y="2181"/>
                  </a:lnTo>
                  <a:lnTo>
                    <a:pt x="993" y="2176"/>
                  </a:lnTo>
                  <a:lnTo>
                    <a:pt x="998" y="2158"/>
                  </a:lnTo>
                  <a:lnTo>
                    <a:pt x="983" y="2160"/>
                  </a:lnTo>
                  <a:lnTo>
                    <a:pt x="984" y="2148"/>
                  </a:lnTo>
                  <a:lnTo>
                    <a:pt x="982" y="2146"/>
                  </a:lnTo>
                  <a:lnTo>
                    <a:pt x="970" y="2154"/>
                  </a:lnTo>
                  <a:lnTo>
                    <a:pt x="967" y="2155"/>
                  </a:lnTo>
                  <a:lnTo>
                    <a:pt x="966" y="2161"/>
                  </a:lnTo>
                  <a:lnTo>
                    <a:pt x="962" y="2165"/>
                  </a:lnTo>
                  <a:lnTo>
                    <a:pt x="947" y="2167"/>
                  </a:lnTo>
                  <a:lnTo>
                    <a:pt x="948" y="2164"/>
                  </a:lnTo>
                  <a:lnTo>
                    <a:pt x="939" y="2156"/>
                  </a:lnTo>
                  <a:lnTo>
                    <a:pt x="938" y="2151"/>
                  </a:lnTo>
                  <a:lnTo>
                    <a:pt x="939" y="2148"/>
                  </a:lnTo>
                  <a:lnTo>
                    <a:pt x="944" y="2144"/>
                  </a:lnTo>
                  <a:lnTo>
                    <a:pt x="943" y="2136"/>
                  </a:lnTo>
                  <a:lnTo>
                    <a:pt x="947" y="2132"/>
                  </a:lnTo>
                  <a:lnTo>
                    <a:pt x="947" y="2129"/>
                  </a:lnTo>
                  <a:lnTo>
                    <a:pt x="943" y="2126"/>
                  </a:lnTo>
                  <a:lnTo>
                    <a:pt x="941" y="2128"/>
                  </a:lnTo>
                  <a:lnTo>
                    <a:pt x="943" y="2119"/>
                  </a:lnTo>
                  <a:lnTo>
                    <a:pt x="939" y="2102"/>
                  </a:lnTo>
                  <a:lnTo>
                    <a:pt x="936" y="2101"/>
                  </a:lnTo>
                  <a:lnTo>
                    <a:pt x="931" y="2099"/>
                  </a:lnTo>
                  <a:lnTo>
                    <a:pt x="927" y="2102"/>
                  </a:lnTo>
                  <a:lnTo>
                    <a:pt x="919" y="2104"/>
                  </a:lnTo>
                  <a:lnTo>
                    <a:pt x="917" y="2099"/>
                  </a:lnTo>
                  <a:lnTo>
                    <a:pt x="914" y="2098"/>
                  </a:lnTo>
                  <a:lnTo>
                    <a:pt x="916" y="2097"/>
                  </a:lnTo>
                  <a:lnTo>
                    <a:pt x="917" y="2091"/>
                  </a:lnTo>
                  <a:lnTo>
                    <a:pt x="914" y="2090"/>
                  </a:lnTo>
                  <a:lnTo>
                    <a:pt x="926" y="2083"/>
                  </a:lnTo>
                  <a:lnTo>
                    <a:pt x="929" y="2081"/>
                  </a:lnTo>
                  <a:lnTo>
                    <a:pt x="931" y="2080"/>
                  </a:lnTo>
                  <a:lnTo>
                    <a:pt x="936" y="2078"/>
                  </a:lnTo>
                  <a:lnTo>
                    <a:pt x="954" y="2064"/>
                  </a:lnTo>
                  <a:lnTo>
                    <a:pt x="958" y="2051"/>
                  </a:lnTo>
                  <a:lnTo>
                    <a:pt x="956" y="2050"/>
                  </a:lnTo>
                  <a:lnTo>
                    <a:pt x="952" y="2046"/>
                  </a:lnTo>
                  <a:lnTo>
                    <a:pt x="952" y="2047"/>
                  </a:lnTo>
                  <a:lnTo>
                    <a:pt x="952" y="2044"/>
                  </a:lnTo>
                  <a:lnTo>
                    <a:pt x="945" y="2041"/>
                  </a:lnTo>
                  <a:lnTo>
                    <a:pt x="938" y="2033"/>
                  </a:lnTo>
                  <a:lnTo>
                    <a:pt x="938" y="2021"/>
                  </a:lnTo>
                  <a:lnTo>
                    <a:pt x="933" y="2011"/>
                  </a:lnTo>
                  <a:lnTo>
                    <a:pt x="927" y="2011"/>
                  </a:lnTo>
                  <a:lnTo>
                    <a:pt x="917" y="2007"/>
                  </a:lnTo>
                  <a:lnTo>
                    <a:pt x="917" y="1993"/>
                  </a:lnTo>
                  <a:lnTo>
                    <a:pt x="914" y="1989"/>
                  </a:lnTo>
                  <a:lnTo>
                    <a:pt x="912" y="1987"/>
                  </a:lnTo>
                  <a:lnTo>
                    <a:pt x="910" y="1985"/>
                  </a:lnTo>
                  <a:lnTo>
                    <a:pt x="903" y="1968"/>
                  </a:lnTo>
                  <a:lnTo>
                    <a:pt x="902" y="1965"/>
                  </a:lnTo>
                  <a:lnTo>
                    <a:pt x="896" y="1963"/>
                  </a:lnTo>
                  <a:lnTo>
                    <a:pt x="885" y="1966"/>
                  </a:lnTo>
                  <a:lnTo>
                    <a:pt x="875" y="1987"/>
                  </a:lnTo>
                  <a:lnTo>
                    <a:pt x="873" y="1986"/>
                  </a:lnTo>
                  <a:lnTo>
                    <a:pt x="861" y="1978"/>
                  </a:lnTo>
                  <a:lnTo>
                    <a:pt x="858" y="1973"/>
                  </a:lnTo>
                  <a:lnTo>
                    <a:pt x="858" y="1970"/>
                  </a:lnTo>
                  <a:lnTo>
                    <a:pt x="868" y="1963"/>
                  </a:lnTo>
                  <a:lnTo>
                    <a:pt x="878" y="1947"/>
                  </a:lnTo>
                  <a:lnTo>
                    <a:pt x="877" y="1944"/>
                  </a:lnTo>
                  <a:lnTo>
                    <a:pt x="873" y="1937"/>
                  </a:lnTo>
                  <a:lnTo>
                    <a:pt x="866" y="1931"/>
                  </a:lnTo>
                  <a:lnTo>
                    <a:pt x="851" y="1929"/>
                  </a:lnTo>
                  <a:lnTo>
                    <a:pt x="846" y="1932"/>
                  </a:lnTo>
                  <a:lnTo>
                    <a:pt x="840" y="1930"/>
                  </a:lnTo>
                  <a:lnTo>
                    <a:pt x="837" y="1930"/>
                  </a:lnTo>
                  <a:lnTo>
                    <a:pt x="832" y="1927"/>
                  </a:lnTo>
                  <a:lnTo>
                    <a:pt x="831" y="1922"/>
                  </a:lnTo>
                  <a:lnTo>
                    <a:pt x="836" y="1912"/>
                  </a:lnTo>
                  <a:lnTo>
                    <a:pt x="843" y="1907"/>
                  </a:lnTo>
                  <a:lnTo>
                    <a:pt x="837" y="1901"/>
                  </a:lnTo>
                  <a:lnTo>
                    <a:pt x="832" y="1890"/>
                  </a:lnTo>
                  <a:lnTo>
                    <a:pt x="829" y="1891"/>
                  </a:lnTo>
                  <a:lnTo>
                    <a:pt x="809" y="1894"/>
                  </a:lnTo>
                  <a:lnTo>
                    <a:pt x="791" y="1891"/>
                  </a:lnTo>
                  <a:lnTo>
                    <a:pt x="789" y="1889"/>
                  </a:lnTo>
                  <a:lnTo>
                    <a:pt x="781" y="1881"/>
                  </a:lnTo>
                  <a:lnTo>
                    <a:pt x="780" y="1879"/>
                  </a:lnTo>
                  <a:lnTo>
                    <a:pt x="763" y="1886"/>
                  </a:lnTo>
                  <a:lnTo>
                    <a:pt x="748" y="1878"/>
                  </a:lnTo>
                  <a:lnTo>
                    <a:pt x="733" y="1879"/>
                  </a:lnTo>
                  <a:lnTo>
                    <a:pt x="731" y="1877"/>
                  </a:lnTo>
                  <a:lnTo>
                    <a:pt x="730" y="1873"/>
                  </a:lnTo>
                  <a:lnTo>
                    <a:pt x="727" y="1874"/>
                  </a:lnTo>
                  <a:lnTo>
                    <a:pt x="707" y="1876"/>
                  </a:lnTo>
                  <a:lnTo>
                    <a:pt x="699" y="1888"/>
                  </a:lnTo>
                  <a:lnTo>
                    <a:pt x="694" y="1890"/>
                  </a:lnTo>
                  <a:lnTo>
                    <a:pt x="693" y="1893"/>
                  </a:lnTo>
                  <a:lnTo>
                    <a:pt x="689" y="1897"/>
                  </a:lnTo>
                  <a:lnTo>
                    <a:pt x="683" y="1896"/>
                  </a:lnTo>
                  <a:lnTo>
                    <a:pt x="683" y="1899"/>
                  </a:lnTo>
                  <a:lnTo>
                    <a:pt x="687" y="1910"/>
                  </a:lnTo>
                  <a:lnTo>
                    <a:pt x="695" y="1914"/>
                  </a:lnTo>
                  <a:lnTo>
                    <a:pt x="698" y="1926"/>
                  </a:lnTo>
                  <a:lnTo>
                    <a:pt x="696" y="1928"/>
                  </a:lnTo>
                  <a:lnTo>
                    <a:pt x="694" y="1929"/>
                  </a:lnTo>
                  <a:lnTo>
                    <a:pt x="681" y="1928"/>
                  </a:lnTo>
                  <a:lnTo>
                    <a:pt x="673" y="1931"/>
                  </a:lnTo>
                  <a:lnTo>
                    <a:pt x="660" y="1930"/>
                  </a:lnTo>
                  <a:lnTo>
                    <a:pt x="632" y="1941"/>
                  </a:lnTo>
                  <a:lnTo>
                    <a:pt x="627" y="1938"/>
                  </a:lnTo>
                  <a:lnTo>
                    <a:pt x="624" y="1937"/>
                  </a:lnTo>
                  <a:lnTo>
                    <a:pt x="614" y="1931"/>
                  </a:lnTo>
                  <a:lnTo>
                    <a:pt x="600" y="1937"/>
                  </a:lnTo>
                  <a:lnTo>
                    <a:pt x="587" y="1938"/>
                  </a:lnTo>
                  <a:lnTo>
                    <a:pt x="573" y="1943"/>
                  </a:lnTo>
                  <a:lnTo>
                    <a:pt x="553" y="1938"/>
                  </a:lnTo>
                  <a:lnTo>
                    <a:pt x="549" y="1945"/>
                  </a:lnTo>
                  <a:lnTo>
                    <a:pt x="545" y="1950"/>
                  </a:lnTo>
                  <a:lnTo>
                    <a:pt x="546" y="1953"/>
                  </a:lnTo>
                  <a:lnTo>
                    <a:pt x="547" y="1959"/>
                  </a:lnTo>
                  <a:lnTo>
                    <a:pt x="542" y="1970"/>
                  </a:lnTo>
                  <a:lnTo>
                    <a:pt x="540" y="1969"/>
                  </a:lnTo>
                  <a:lnTo>
                    <a:pt x="531" y="1973"/>
                  </a:lnTo>
                  <a:lnTo>
                    <a:pt x="522" y="1971"/>
                  </a:lnTo>
                  <a:lnTo>
                    <a:pt x="515" y="1967"/>
                  </a:lnTo>
                  <a:lnTo>
                    <a:pt x="501" y="1951"/>
                  </a:lnTo>
                  <a:lnTo>
                    <a:pt x="501" y="1948"/>
                  </a:lnTo>
                  <a:lnTo>
                    <a:pt x="503" y="1939"/>
                  </a:lnTo>
                  <a:lnTo>
                    <a:pt x="502" y="1931"/>
                  </a:lnTo>
                  <a:lnTo>
                    <a:pt x="499" y="1931"/>
                  </a:lnTo>
                  <a:lnTo>
                    <a:pt x="487" y="1931"/>
                  </a:lnTo>
                  <a:lnTo>
                    <a:pt x="484" y="1935"/>
                  </a:lnTo>
                  <a:lnTo>
                    <a:pt x="484" y="1938"/>
                  </a:lnTo>
                  <a:lnTo>
                    <a:pt x="489" y="1941"/>
                  </a:lnTo>
                  <a:lnTo>
                    <a:pt x="491" y="1953"/>
                  </a:lnTo>
                  <a:lnTo>
                    <a:pt x="487" y="1957"/>
                  </a:lnTo>
                  <a:lnTo>
                    <a:pt x="478" y="1959"/>
                  </a:lnTo>
                  <a:lnTo>
                    <a:pt x="478" y="1947"/>
                  </a:lnTo>
                  <a:lnTo>
                    <a:pt x="467" y="1942"/>
                  </a:lnTo>
                  <a:lnTo>
                    <a:pt x="465" y="1944"/>
                  </a:lnTo>
                  <a:lnTo>
                    <a:pt x="453" y="1956"/>
                  </a:lnTo>
                  <a:lnTo>
                    <a:pt x="453" y="1962"/>
                  </a:lnTo>
                  <a:lnTo>
                    <a:pt x="450" y="1962"/>
                  </a:lnTo>
                  <a:lnTo>
                    <a:pt x="441" y="1968"/>
                  </a:lnTo>
                  <a:lnTo>
                    <a:pt x="436" y="1971"/>
                  </a:lnTo>
                  <a:lnTo>
                    <a:pt x="425" y="1971"/>
                  </a:lnTo>
                  <a:lnTo>
                    <a:pt x="424" y="1959"/>
                  </a:lnTo>
                  <a:lnTo>
                    <a:pt x="422" y="1957"/>
                  </a:lnTo>
                  <a:lnTo>
                    <a:pt x="405" y="1956"/>
                  </a:lnTo>
                  <a:lnTo>
                    <a:pt x="402" y="1970"/>
                  </a:lnTo>
                  <a:lnTo>
                    <a:pt x="397" y="1973"/>
                  </a:lnTo>
                  <a:lnTo>
                    <a:pt x="389" y="1968"/>
                  </a:lnTo>
                  <a:lnTo>
                    <a:pt x="384" y="1971"/>
                  </a:lnTo>
                  <a:lnTo>
                    <a:pt x="381" y="1971"/>
                  </a:lnTo>
                  <a:lnTo>
                    <a:pt x="372" y="1960"/>
                  </a:lnTo>
                  <a:lnTo>
                    <a:pt x="370" y="1961"/>
                  </a:lnTo>
                  <a:lnTo>
                    <a:pt x="361" y="1970"/>
                  </a:lnTo>
                  <a:lnTo>
                    <a:pt x="359" y="1970"/>
                  </a:lnTo>
                  <a:lnTo>
                    <a:pt x="356" y="1969"/>
                  </a:lnTo>
                  <a:lnTo>
                    <a:pt x="347" y="1966"/>
                  </a:lnTo>
                  <a:lnTo>
                    <a:pt x="340" y="1969"/>
                  </a:lnTo>
                  <a:lnTo>
                    <a:pt x="326" y="1968"/>
                  </a:lnTo>
                  <a:lnTo>
                    <a:pt x="324" y="1969"/>
                  </a:lnTo>
                  <a:lnTo>
                    <a:pt x="321" y="1973"/>
                  </a:lnTo>
                  <a:lnTo>
                    <a:pt x="319" y="1972"/>
                  </a:lnTo>
                  <a:lnTo>
                    <a:pt x="314" y="1974"/>
                  </a:lnTo>
                  <a:lnTo>
                    <a:pt x="308" y="1973"/>
                  </a:lnTo>
                  <a:lnTo>
                    <a:pt x="307" y="1972"/>
                  </a:lnTo>
                  <a:lnTo>
                    <a:pt x="312" y="1964"/>
                  </a:lnTo>
                  <a:lnTo>
                    <a:pt x="313" y="1946"/>
                  </a:lnTo>
                  <a:lnTo>
                    <a:pt x="318" y="1931"/>
                  </a:lnTo>
                  <a:lnTo>
                    <a:pt x="312" y="1918"/>
                  </a:lnTo>
                  <a:lnTo>
                    <a:pt x="311" y="1915"/>
                  </a:lnTo>
                  <a:lnTo>
                    <a:pt x="307" y="1911"/>
                  </a:lnTo>
                  <a:lnTo>
                    <a:pt x="301" y="1910"/>
                  </a:lnTo>
                  <a:lnTo>
                    <a:pt x="299" y="1913"/>
                  </a:lnTo>
                  <a:lnTo>
                    <a:pt x="298" y="1927"/>
                  </a:lnTo>
                  <a:lnTo>
                    <a:pt x="287" y="1931"/>
                  </a:lnTo>
                  <a:lnTo>
                    <a:pt x="288" y="1929"/>
                  </a:lnTo>
                  <a:lnTo>
                    <a:pt x="286" y="1925"/>
                  </a:lnTo>
                  <a:lnTo>
                    <a:pt x="280" y="1925"/>
                  </a:lnTo>
                  <a:lnTo>
                    <a:pt x="280" y="1923"/>
                  </a:lnTo>
                  <a:lnTo>
                    <a:pt x="274" y="1908"/>
                  </a:lnTo>
                  <a:lnTo>
                    <a:pt x="277" y="1908"/>
                  </a:lnTo>
                  <a:lnTo>
                    <a:pt x="287" y="1906"/>
                  </a:lnTo>
                  <a:lnTo>
                    <a:pt x="292" y="1908"/>
                  </a:lnTo>
                  <a:lnTo>
                    <a:pt x="292" y="1905"/>
                  </a:lnTo>
                  <a:lnTo>
                    <a:pt x="291" y="1896"/>
                  </a:lnTo>
                  <a:lnTo>
                    <a:pt x="278" y="1885"/>
                  </a:lnTo>
                  <a:lnTo>
                    <a:pt x="276" y="1880"/>
                  </a:lnTo>
                  <a:lnTo>
                    <a:pt x="273" y="1880"/>
                  </a:lnTo>
                  <a:lnTo>
                    <a:pt x="269" y="1880"/>
                  </a:lnTo>
                  <a:lnTo>
                    <a:pt x="267" y="1877"/>
                  </a:lnTo>
                  <a:lnTo>
                    <a:pt x="263" y="1873"/>
                  </a:lnTo>
                  <a:lnTo>
                    <a:pt x="265" y="1872"/>
                  </a:lnTo>
                  <a:lnTo>
                    <a:pt x="265" y="1856"/>
                  </a:lnTo>
                  <a:lnTo>
                    <a:pt x="263" y="1854"/>
                  </a:lnTo>
                  <a:lnTo>
                    <a:pt x="253" y="1840"/>
                  </a:lnTo>
                  <a:lnTo>
                    <a:pt x="248" y="1836"/>
                  </a:lnTo>
                  <a:lnTo>
                    <a:pt x="248" y="1833"/>
                  </a:lnTo>
                  <a:lnTo>
                    <a:pt x="252" y="1824"/>
                  </a:lnTo>
                  <a:lnTo>
                    <a:pt x="251" y="1821"/>
                  </a:lnTo>
                  <a:lnTo>
                    <a:pt x="250" y="1818"/>
                  </a:lnTo>
                  <a:lnTo>
                    <a:pt x="248" y="1816"/>
                  </a:lnTo>
                  <a:lnTo>
                    <a:pt x="244" y="1809"/>
                  </a:lnTo>
                  <a:lnTo>
                    <a:pt x="238" y="1807"/>
                  </a:lnTo>
                  <a:lnTo>
                    <a:pt x="234" y="1799"/>
                  </a:lnTo>
                  <a:lnTo>
                    <a:pt x="230" y="1796"/>
                  </a:lnTo>
                  <a:lnTo>
                    <a:pt x="227" y="1797"/>
                  </a:lnTo>
                  <a:lnTo>
                    <a:pt x="221" y="1802"/>
                  </a:lnTo>
                  <a:lnTo>
                    <a:pt x="214" y="1797"/>
                  </a:lnTo>
                  <a:lnTo>
                    <a:pt x="213" y="1791"/>
                  </a:lnTo>
                  <a:lnTo>
                    <a:pt x="214" y="1788"/>
                  </a:lnTo>
                  <a:lnTo>
                    <a:pt x="221" y="1779"/>
                  </a:lnTo>
                  <a:lnTo>
                    <a:pt x="216" y="1766"/>
                  </a:lnTo>
                  <a:lnTo>
                    <a:pt x="213" y="1764"/>
                  </a:lnTo>
                  <a:lnTo>
                    <a:pt x="199" y="1760"/>
                  </a:lnTo>
                  <a:lnTo>
                    <a:pt x="202" y="1774"/>
                  </a:lnTo>
                  <a:lnTo>
                    <a:pt x="193" y="1785"/>
                  </a:lnTo>
                  <a:lnTo>
                    <a:pt x="189" y="1783"/>
                  </a:lnTo>
                  <a:lnTo>
                    <a:pt x="186" y="1777"/>
                  </a:lnTo>
                  <a:lnTo>
                    <a:pt x="186" y="1780"/>
                  </a:lnTo>
                  <a:lnTo>
                    <a:pt x="184" y="1785"/>
                  </a:lnTo>
                  <a:lnTo>
                    <a:pt x="171" y="1791"/>
                  </a:lnTo>
                  <a:lnTo>
                    <a:pt x="170" y="1788"/>
                  </a:lnTo>
                  <a:lnTo>
                    <a:pt x="166" y="1773"/>
                  </a:lnTo>
                  <a:lnTo>
                    <a:pt x="160" y="1766"/>
                  </a:lnTo>
                  <a:lnTo>
                    <a:pt x="159" y="1764"/>
                  </a:lnTo>
                  <a:lnTo>
                    <a:pt x="154" y="1752"/>
                  </a:lnTo>
                  <a:lnTo>
                    <a:pt x="151" y="1750"/>
                  </a:lnTo>
                  <a:lnTo>
                    <a:pt x="144" y="1746"/>
                  </a:lnTo>
                  <a:lnTo>
                    <a:pt x="127" y="1757"/>
                  </a:lnTo>
                  <a:lnTo>
                    <a:pt x="125" y="1756"/>
                  </a:lnTo>
                  <a:lnTo>
                    <a:pt x="116" y="1749"/>
                  </a:lnTo>
                  <a:lnTo>
                    <a:pt x="118" y="1747"/>
                  </a:lnTo>
                  <a:lnTo>
                    <a:pt x="135" y="1729"/>
                  </a:lnTo>
                  <a:lnTo>
                    <a:pt x="142" y="1716"/>
                  </a:lnTo>
                  <a:lnTo>
                    <a:pt x="141" y="1714"/>
                  </a:lnTo>
                  <a:lnTo>
                    <a:pt x="134" y="1711"/>
                  </a:lnTo>
                  <a:lnTo>
                    <a:pt x="132" y="1712"/>
                  </a:lnTo>
                  <a:lnTo>
                    <a:pt x="131" y="1711"/>
                  </a:lnTo>
                  <a:lnTo>
                    <a:pt x="130" y="1708"/>
                  </a:lnTo>
                  <a:lnTo>
                    <a:pt x="144" y="1690"/>
                  </a:lnTo>
                  <a:lnTo>
                    <a:pt x="144" y="1687"/>
                  </a:lnTo>
                  <a:lnTo>
                    <a:pt x="143" y="1685"/>
                  </a:lnTo>
                  <a:lnTo>
                    <a:pt x="138" y="1675"/>
                  </a:lnTo>
                  <a:lnTo>
                    <a:pt x="135" y="1674"/>
                  </a:lnTo>
                  <a:lnTo>
                    <a:pt x="119" y="1667"/>
                  </a:lnTo>
                  <a:lnTo>
                    <a:pt x="121" y="1653"/>
                  </a:lnTo>
                  <a:lnTo>
                    <a:pt x="107" y="1642"/>
                  </a:lnTo>
                  <a:lnTo>
                    <a:pt x="107" y="1633"/>
                  </a:lnTo>
                  <a:lnTo>
                    <a:pt x="104" y="1634"/>
                  </a:lnTo>
                  <a:lnTo>
                    <a:pt x="95" y="1634"/>
                  </a:lnTo>
                  <a:lnTo>
                    <a:pt x="95" y="1632"/>
                  </a:lnTo>
                  <a:lnTo>
                    <a:pt x="96" y="1622"/>
                  </a:lnTo>
                  <a:lnTo>
                    <a:pt x="94" y="1620"/>
                  </a:lnTo>
                  <a:lnTo>
                    <a:pt x="72" y="1595"/>
                  </a:lnTo>
                  <a:lnTo>
                    <a:pt x="67" y="1592"/>
                  </a:lnTo>
                  <a:lnTo>
                    <a:pt x="55" y="1592"/>
                  </a:lnTo>
                  <a:lnTo>
                    <a:pt x="53" y="1589"/>
                  </a:lnTo>
                  <a:lnTo>
                    <a:pt x="52" y="1587"/>
                  </a:lnTo>
                  <a:lnTo>
                    <a:pt x="49" y="1587"/>
                  </a:lnTo>
                  <a:lnTo>
                    <a:pt x="40" y="1589"/>
                  </a:lnTo>
                  <a:lnTo>
                    <a:pt x="30" y="1600"/>
                  </a:lnTo>
                  <a:lnTo>
                    <a:pt x="26" y="1599"/>
                  </a:lnTo>
                  <a:lnTo>
                    <a:pt x="19" y="1586"/>
                  </a:lnTo>
                  <a:lnTo>
                    <a:pt x="19" y="1574"/>
                  </a:lnTo>
                  <a:lnTo>
                    <a:pt x="23" y="1558"/>
                  </a:lnTo>
                  <a:lnTo>
                    <a:pt x="23" y="1555"/>
                  </a:lnTo>
                  <a:lnTo>
                    <a:pt x="20" y="1551"/>
                  </a:lnTo>
                  <a:lnTo>
                    <a:pt x="12" y="1552"/>
                  </a:lnTo>
                  <a:lnTo>
                    <a:pt x="17" y="1550"/>
                  </a:lnTo>
                  <a:lnTo>
                    <a:pt x="17" y="1547"/>
                  </a:lnTo>
                  <a:lnTo>
                    <a:pt x="14" y="1545"/>
                  </a:lnTo>
                  <a:lnTo>
                    <a:pt x="6" y="1544"/>
                  </a:lnTo>
                  <a:lnTo>
                    <a:pt x="8" y="1535"/>
                  </a:lnTo>
                  <a:lnTo>
                    <a:pt x="11" y="1533"/>
                  </a:lnTo>
                  <a:lnTo>
                    <a:pt x="13" y="1531"/>
                  </a:lnTo>
                  <a:lnTo>
                    <a:pt x="13" y="1519"/>
                  </a:lnTo>
                  <a:lnTo>
                    <a:pt x="8" y="1512"/>
                  </a:lnTo>
                  <a:lnTo>
                    <a:pt x="8" y="1506"/>
                  </a:lnTo>
                  <a:lnTo>
                    <a:pt x="0" y="1497"/>
                  </a:lnTo>
                  <a:lnTo>
                    <a:pt x="2" y="1496"/>
                  </a:lnTo>
                  <a:lnTo>
                    <a:pt x="12" y="1490"/>
                  </a:lnTo>
                  <a:lnTo>
                    <a:pt x="17" y="1489"/>
                  </a:lnTo>
                  <a:lnTo>
                    <a:pt x="24" y="1485"/>
                  </a:lnTo>
                  <a:lnTo>
                    <a:pt x="29" y="1486"/>
                  </a:lnTo>
                  <a:lnTo>
                    <a:pt x="29" y="1483"/>
                  </a:lnTo>
                  <a:lnTo>
                    <a:pt x="24" y="1467"/>
                  </a:lnTo>
                  <a:lnTo>
                    <a:pt x="12" y="1453"/>
                  </a:lnTo>
                  <a:lnTo>
                    <a:pt x="14" y="1452"/>
                  </a:lnTo>
                  <a:lnTo>
                    <a:pt x="18" y="1448"/>
                  </a:lnTo>
                  <a:lnTo>
                    <a:pt x="36" y="1453"/>
                  </a:lnTo>
                  <a:lnTo>
                    <a:pt x="38" y="1453"/>
                  </a:lnTo>
                  <a:lnTo>
                    <a:pt x="53" y="1441"/>
                  </a:lnTo>
                  <a:lnTo>
                    <a:pt x="56" y="1441"/>
                  </a:lnTo>
                  <a:lnTo>
                    <a:pt x="57" y="1436"/>
                  </a:lnTo>
                  <a:lnTo>
                    <a:pt x="47" y="1416"/>
                  </a:lnTo>
                  <a:lnTo>
                    <a:pt x="49" y="1414"/>
                  </a:lnTo>
                  <a:lnTo>
                    <a:pt x="55" y="1408"/>
                  </a:lnTo>
                  <a:lnTo>
                    <a:pt x="58" y="1407"/>
                  </a:lnTo>
                  <a:lnTo>
                    <a:pt x="64" y="1398"/>
                  </a:lnTo>
                  <a:lnTo>
                    <a:pt x="75" y="1398"/>
                  </a:lnTo>
                  <a:lnTo>
                    <a:pt x="69" y="1387"/>
                  </a:lnTo>
                  <a:lnTo>
                    <a:pt x="71" y="1385"/>
                  </a:lnTo>
                  <a:lnTo>
                    <a:pt x="99" y="1374"/>
                  </a:lnTo>
                  <a:lnTo>
                    <a:pt x="98" y="1371"/>
                  </a:lnTo>
                  <a:lnTo>
                    <a:pt x="90" y="1363"/>
                  </a:lnTo>
                  <a:lnTo>
                    <a:pt x="78" y="1360"/>
                  </a:lnTo>
                  <a:lnTo>
                    <a:pt x="79" y="1355"/>
                  </a:lnTo>
                  <a:lnTo>
                    <a:pt x="85" y="1349"/>
                  </a:lnTo>
                  <a:lnTo>
                    <a:pt x="82" y="1349"/>
                  </a:lnTo>
                  <a:lnTo>
                    <a:pt x="73" y="1351"/>
                  </a:lnTo>
                  <a:lnTo>
                    <a:pt x="61" y="1349"/>
                  </a:lnTo>
                  <a:lnTo>
                    <a:pt x="52" y="1357"/>
                  </a:lnTo>
                  <a:lnTo>
                    <a:pt x="38" y="1360"/>
                  </a:lnTo>
                  <a:lnTo>
                    <a:pt x="42" y="1345"/>
                  </a:lnTo>
                  <a:lnTo>
                    <a:pt x="32" y="1334"/>
                  </a:lnTo>
                  <a:lnTo>
                    <a:pt x="34" y="1332"/>
                  </a:lnTo>
                  <a:lnTo>
                    <a:pt x="32" y="1327"/>
                  </a:lnTo>
                  <a:lnTo>
                    <a:pt x="40" y="1318"/>
                  </a:lnTo>
                  <a:lnTo>
                    <a:pt x="48" y="1314"/>
                  </a:lnTo>
                  <a:lnTo>
                    <a:pt x="49" y="1305"/>
                  </a:lnTo>
                  <a:lnTo>
                    <a:pt x="52" y="1304"/>
                  </a:lnTo>
                  <a:lnTo>
                    <a:pt x="44" y="1296"/>
                  </a:lnTo>
                  <a:lnTo>
                    <a:pt x="46" y="1285"/>
                  </a:lnTo>
                  <a:lnTo>
                    <a:pt x="46" y="1282"/>
                  </a:lnTo>
                  <a:lnTo>
                    <a:pt x="45" y="1277"/>
                  </a:lnTo>
                  <a:lnTo>
                    <a:pt x="45" y="1275"/>
                  </a:lnTo>
                  <a:lnTo>
                    <a:pt x="45" y="1269"/>
                  </a:lnTo>
                  <a:lnTo>
                    <a:pt x="31" y="1269"/>
                  </a:lnTo>
                  <a:lnTo>
                    <a:pt x="28" y="1265"/>
                  </a:lnTo>
                  <a:lnTo>
                    <a:pt x="28" y="1259"/>
                  </a:lnTo>
                  <a:lnTo>
                    <a:pt x="27" y="1256"/>
                  </a:lnTo>
                  <a:lnTo>
                    <a:pt x="25" y="1254"/>
                  </a:lnTo>
                  <a:lnTo>
                    <a:pt x="12" y="1257"/>
                  </a:lnTo>
                  <a:lnTo>
                    <a:pt x="6" y="1255"/>
                  </a:lnTo>
                  <a:lnTo>
                    <a:pt x="12" y="1230"/>
                  </a:lnTo>
                  <a:lnTo>
                    <a:pt x="15" y="1230"/>
                  </a:lnTo>
                  <a:lnTo>
                    <a:pt x="23" y="1232"/>
                  </a:lnTo>
                  <a:lnTo>
                    <a:pt x="31" y="1228"/>
                  </a:lnTo>
                  <a:lnTo>
                    <a:pt x="31" y="1226"/>
                  </a:lnTo>
                  <a:lnTo>
                    <a:pt x="30" y="1214"/>
                  </a:lnTo>
                  <a:lnTo>
                    <a:pt x="18" y="1213"/>
                  </a:lnTo>
                  <a:lnTo>
                    <a:pt x="10" y="1209"/>
                  </a:lnTo>
                  <a:lnTo>
                    <a:pt x="15" y="1200"/>
                  </a:lnTo>
                  <a:lnTo>
                    <a:pt x="18" y="1202"/>
                  </a:lnTo>
                  <a:lnTo>
                    <a:pt x="25" y="1205"/>
                  </a:lnTo>
                  <a:lnTo>
                    <a:pt x="34" y="1205"/>
                  </a:lnTo>
                  <a:lnTo>
                    <a:pt x="46" y="1197"/>
                  </a:lnTo>
                  <a:lnTo>
                    <a:pt x="49" y="1198"/>
                  </a:lnTo>
                  <a:lnTo>
                    <a:pt x="50" y="1202"/>
                  </a:lnTo>
                  <a:lnTo>
                    <a:pt x="52" y="1204"/>
                  </a:lnTo>
                  <a:lnTo>
                    <a:pt x="54" y="1203"/>
                  </a:lnTo>
                  <a:lnTo>
                    <a:pt x="56" y="1202"/>
                  </a:lnTo>
                  <a:lnTo>
                    <a:pt x="55" y="1193"/>
                  </a:lnTo>
                  <a:lnTo>
                    <a:pt x="58" y="1184"/>
                  </a:lnTo>
                  <a:lnTo>
                    <a:pt x="56" y="1172"/>
                  </a:lnTo>
                  <a:lnTo>
                    <a:pt x="55" y="1170"/>
                  </a:lnTo>
                  <a:lnTo>
                    <a:pt x="55" y="1167"/>
                  </a:lnTo>
                  <a:lnTo>
                    <a:pt x="55" y="1165"/>
                  </a:lnTo>
                  <a:lnTo>
                    <a:pt x="54" y="1162"/>
                  </a:lnTo>
                  <a:lnTo>
                    <a:pt x="52" y="1157"/>
                  </a:lnTo>
                  <a:lnTo>
                    <a:pt x="57" y="1156"/>
                  </a:lnTo>
                  <a:lnTo>
                    <a:pt x="59" y="1154"/>
                  </a:lnTo>
                  <a:lnTo>
                    <a:pt x="64" y="1152"/>
                  </a:lnTo>
                  <a:lnTo>
                    <a:pt x="68" y="1135"/>
                  </a:lnTo>
                  <a:lnTo>
                    <a:pt x="75" y="1122"/>
                  </a:lnTo>
                  <a:lnTo>
                    <a:pt x="79" y="1116"/>
                  </a:lnTo>
                  <a:lnTo>
                    <a:pt x="89" y="1114"/>
                  </a:lnTo>
                  <a:lnTo>
                    <a:pt x="101" y="1115"/>
                  </a:lnTo>
                  <a:lnTo>
                    <a:pt x="104" y="1110"/>
                  </a:lnTo>
                  <a:lnTo>
                    <a:pt x="105" y="1096"/>
                  </a:lnTo>
                  <a:lnTo>
                    <a:pt x="105" y="1092"/>
                  </a:lnTo>
                  <a:lnTo>
                    <a:pt x="113" y="1088"/>
                  </a:lnTo>
                  <a:lnTo>
                    <a:pt x="116" y="1087"/>
                  </a:lnTo>
                  <a:lnTo>
                    <a:pt x="120" y="1086"/>
                  </a:lnTo>
                  <a:lnTo>
                    <a:pt x="116" y="1076"/>
                  </a:lnTo>
                  <a:lnTo>
                    <a:pt x="114" y="1074"/>
                  </a:lnTo>
                  <a:lnTo>
                    <a:pt x="121" y="1069"/>
                  </a:lnTo>
                  <a:lnTo>
                    <a:pt x="129" y="1069"/>
                  </a:lnTo>
                  <a:lnTo>
                    <a:pt x="132" y="1068"/>
                  </a:lnTo>
                  <a:lnTo>
                    <a:pt x="133" y="1054"/>
                  </a:lnTo>
                  <a:lnTo>
                    <a:pt x="141" y="1038"/>
                  </a:lnTo>
                  <a:lnTo>
                    <a:pt x="142" y="1035"/>
                  </a:lnTo>
                  <a:lnTo>
                    <a:pt x="154" y="1035"/>
                  </a:lnTo>
                  <a:lnTo>
                    <a:pt x="156" y="1033"/>
                  </a:lnTo>
                  <a:lnTo>
                    <a:pt x="158" y="1031"/>
                  </a:lnTo>
                  <a:lnTo>
                    <a:pt x="164" y="1024"/>
                  </a:lnTo>
                  <a:lnTo>
                    <a:pt x="155" y="1006"/>
                  </a:lnTo>
                  <a:lnTo>
                    <a:pt x="152" y="1005"/>
                  </a:lnTo>
                  <a:lnTo>
                    <a:pt x="147" y="1002"/>
                  </a:lnTo>
                  <a:lnTo>
                    <a:pt x="127" y="1007"/>
                  </a:lnTo>
                  <a:lnTo>
                    <a:pt x="127" y="1009"/>
                  </a:lnTo>
                  <a:lnTo>
                    <a:pt x="111" y="1008"/>
                  </a:lnTo>
                  <a:lnTo>
                    <a:pt x="110" y="1005"/>
                  </a:lnTo>
                  <a:lnTo>
                    <a:pt x="111" y="990"/>
                  </a:lnTo>
                  <a:lnTo>
                    <a:pt x="111" y="987"/>
                  </a:lnTo>
                  <a:lnTo>
                    <a:pt x="113" y="987"/>
                  </a:lnTo>
                  <a:lnTo>
                    <a:pt x="118" y="984"/>
                  </a:lnTo>
                  <a:lnTo>
                    <a:pt x="120" y="978"/>
                  </a:lnTo>
                  <a:lnTo>
                    <a:pt x="122" y="976"/>
                  </a:lnTo>
                  <a:lnTo>
                    <a:pt x="136" y="975"/>
                  </a:lnTo>
                  <a:lnTo>
                    <a:pt x="140" y="970"/>
                  </a:lnTo>
                  <a:lnTo>
                    <a:pt x="140" y="967"/>
                  </a:lnTo>
                  <a:lnTo>
                    <a:pt x="136" y="963"/>
                  </a:lnTo>
                  <a:lnTo>
                    <a:pt x="130" y="947"/>
                  </a:lnTo>
                  <a:lnTo>
                    <a:pt x="129" y="945"/>
                  </a:lnTo>
                  <a:lnTo>
                    <a:pt x="125" y="937"/>
                  </a:lnTo>
                  <a:lnTo>
                    <a:pt x="118" y="936"/>
                  </a:lnTo>
                  <a:lnTo>
                    <a:pt x="117" y="933"/>
                  </a:lnTo>
                  <a:lnTo>
                    <a:pt x="123" y="927"/>
                  </a:lnTo>
                  <a:lnTo>
                    <a:pt x="124" y="919"/>
                  </a:lnTo>
                  <a:lnTo>
                    <a:pt x="128" y="915"/>
                  </a:lnTo>
                  <a:lnTo>
                    <a:pt x="128" y="909"/>
                  </a:lnTo>
                  <a:lnTo>
                    <a:pt x="129" y="908"/>
                  </a:lnTo>
                  <a:lnTo>
                    <a:pt x="131" y="906"/>
                  </a:lnTo>
                  <a:lnTo>
                    <a:pt x="148" y="908"/>
                  </a:lnTo>
                  <a:lnTo>
                    <a:pt x="162" y="904"/>
                  </a:lnTo>
                  <a:lnTo>
                    <a:pt x="165" y="903"/>
                  </a:lnTo>
                  <a:lnTo>
                    <a:pt x="172" y="906"/>
                  </a:lnTo>
                  <a:lnTo>
                    <a:pt x="173" y="908"/>
                  </a:lnTo>
                  <a:lnTo>
                    <a:pt x="176" y="913"/>
                  </a:lnTo>
                  <a:lnTo>
                    <a:pt x="181" y="910"/>
                  </a:lnTo>
                  <a:lnTo>
                    <a:pt x="184" y="909"/>
                  </a:lnTo>
                  <a:lnTo>
                    <a:pt x="194" y="902"/>
                  </a:lnTo>
                  <a:lnTo>
                    <a:pt x="197" y="900"/>
                  </a:lnTo>
                  <a:lnTo>
                    <a:pt x="200" y="900"/>
                  </a:lnTo>
                  <a:lnTo>
                    <a:pt x="202" y="899"/>
                  </a:lnTo>
                  <a:lnTo>
                    <a:pt x="202" y="896"/>
                  </a:lnTo>
                  <a:lnTo>
                    <a:pt x="203" y="882"/>
                  </a:lnTo>
                  <a:lnTo>
                    <a:pt x="197" y="881"/>
                  </a:lnTo>
                  <a:lnTo>
                    <a:pt x="189" y="884"/>
                  </a:lnTo>
                  <a:lnTo>
                    <a:pt x="177" y="880"/>
                  </a:lnTo>
                  <a:lnTo>
                    <a:pt x="172" y="870"/>
                  </a:lnTo>
                  <a:lnTo>
                    <a:pt x="176" y="865"/>
                  </a:lnTo>
                  <a:lnTo>
                    <a:pt x="176" y="862"/>
                  </a:lnTo>
                  <a:lnTo>
                    <a:pt x="174" y="862"/>
                  </a:lnTo>
                  <a:lnTo>
                    <a:pt x="172" y="857"/>
                  </a:lnTo>
                  <a:lnTo>
                    <a:pt x="163" y="864"/>
                  </a:lnTo>
                  <a:lnTo>
                    <a:pt x="160" y="857"/>
                  </a:lnTo>
                  <a:lnTo>
                    <a:pt x="152" y="855"/>
                  </a:lnTo>
                  <a:lnTo>
                    <a:pt x="147" y="852"/>
                  </a:lnTo>
                  <a:lnTo>
                    <a:pt x="147" y="846"/>
                  </a:lnTo>
                  <a:lnTo>
                    <a:pt x="145" y="845"/>
                  </a:lnTo>
                  <a:lnTo>
                    <a:pt x="154" y="843"/>
                  </a:lnTo>
                  <a:lnTo>
                    <a:pt x="160" y="831"/>
                  </a:lnTo>
                  <a:lnTo>
                    <a:pt x="158" y="828"/>
                  </a:lnTo>
                  <a:lnTo>
                    <a:pt x="156" y="828"/>
                  </a:lnTo>
                  <a:lnTo>
                    <a:pt x="147" y="808"/>
                  </a:lnTo>
                  <a:lnTo>
                    <a:pt x="150" y="804"/>
                  </a:lnTo>
                  <a:lnTo>
                    <a:pt x="152" y="803"/>
                  </a:lnTo>
                  <a:lnTo>
                    <a:pt x="150" y="801"/>
                  </a:lnTo>
                  <a:lnTo>
                    <a:pt x="145" y="795"/>
                  </a:lnTo>
                  <a:lnTo>
                    <a:pt x="149" y="787"/>
                  </a:lnTo>
                  <a:lnTo>
                    <a:pt x="147" y="784"/>
                  </a:lnTo>
                  <a:lnTo>
                    <a:pt x="138" y="777"/>
                  </a:lnTo>
                  <a:lnTo>
                    <a:pt x="137" y="775"/>
                  </a:lnTo>
                  <a:lnTo>
                    <a:pt x="139" y="773"/>
                  </a:lnTo>
                  <a:lnTo>
                    <a:pt x="140" y="764"/>
                  </a:lnTo>
                  <a:lnTo>
                    <a:pt x="142" y="762"/>
                  </a:lnTo>
                  <a:lnTo>
                    <a:pt x="152" y="757"/>
                  </a:lnTo>
                  <a:lnTo>
                    <a:pt x="154" y="754"/>
                  </a:lnTo>
                  <a:lnTo>
                    <a:pt x="164" y="752"/>
                  </a:lnTo>
                  <a:lnTo>
                    <a:pt x="168" y="750"/>
                  </a:lnTo>
                  <a:lnTo>
                    <a:pt x="176" y="746"/>
                  </a:lnTo>
                  <a:lnTo>
                    <a:pt x="178" y="745"/>
                  </a:lnTo>
                  <a:lnTo>
                    <a:pt x="189" y="744"/>
                  </a:lnTo>
                  <a:lnTo>
                    <a:pt x="192" y="744"/>
                  </a:lnTo>
                  <a:lnTo>
                    <a:pt x="195" y="741"/>
                  </a:lnTo>
                  <a:lnTo>
                    <a:pt x="195" y="736"/>
                  </a:lnTo>
                  <a:lnTo>
                    <a:pt x="195" y="733"/>
                  </a:lnTo>
                  <a:lnTo>
                    <a:pt x="198" y="733"/>
                  </a:lnTo>
                  <a:lnTo>
                    <a:pt x="204" y="733"/>
                  </a:lnTo>
                  <a:lnTo>
                    <a:pt x="213" y="727"/>
                  </a:lnTo>
                  <a:lnTo>
                    <a:pt x="215" y="726"/>
                  </a:lnTo>
                  <a:lnTo>
                    <a:pt x="217" y="728"/>
                  </a:lnTo>
                  <a:lnTo>
                    <a:pt x="222" y="727"/>
                  </a:lnTo>
                  <a:lnTo>
                    <a:pt x="225" y="724"/>
                  </a:lnTo>
                  <a:lnTo>
                    <a:pt x="230" y="723"/>
                  </a:lnTo>
                  <a:lnTo>
                    <a:pt x="239" y="724"/>
                  </a:lnTo>
                  <a:lnTo>
                    <a:pt x="242" y="724"/>
                  </a:lnTo>
                  <a:lnTo>
                    <a:pt x="245" y="729"/>
                  </a:lnTo>
                  <a:lnTo>
                    <a:pt x="247" y="730"/>
                  </a:lnTo>
                  <a:lnTo>
                    <a:pt x="258" y="735"/>
                  </a:lnTo>
                  <a:lnTo>
                    <a:pt x="261" y="730"/>
                  </a:lnTo>
                  <a:lnTo>
                    <a:pt x="260" y="724"/>
                  </a:lnTo>
                  <a:lnTo>
                    <a:pt x="256" y="720"/>
                  </a:lnTo>
                  <a:lnTo>
                    <a:pt x="255" y="718"/>
                  </a:lnTo>
                  <a:lnTo>
                    <a:pt x="259" y="716"/>
                  </a:lnTo>
                  <a:lnTo>
                    <a:pt x="260" y="714"/>
                  </a:lnTo>
                  <a:lnTo>
                    <a:pt x="262" y="709"/>
                  </a:lnTo>
                  <a:lnTo>
                    <a:pt x="261" y="705"/>
                  </a:lnTo>
                  <a:lnTo>
                    <a:pt x="262" y="702"/>
                  </a:lnTo>
                  <a:lnTo>
                    <a:pt x="271" y="700"/>
                  </a:lnTo>
                  <a:lnTo>
                    <a:pt x="280" y="693"/>
                  </a:lnTo>
                  <a:lnTo>
                    <a:pt x="283" y="692"/>
                  </a:lnTo>
                  <a:lnTo>
                    <a:pt x="291" y="690"/>
                  </a:lnTo>
                  <a:lnTo>
                    <a:pt x="297" y="681"/>
                  </a:lnTo>
                  <a:lnTo>
                    <a:pt x="299" y="679"/>
                  </a:lnTo>
                  <a:lnTo>
                    <a:pt x="304" y="684"/>
                  </a:lnTo>
                  <a:lnTo>
                    <a:pt x="305" y="687"/>
                  </a:lnTo>
                  <a:lnTo>
                    <a:pt x="318" y="703"/>
                  </a:lnTo>
                  <a:lnTo>
                    <a:pt x="321" y="705"/>
                  </a:lnTo>
                  <a:lnTo>
                    <a:pt x="332" y="703"/>
                  </a:lnTo>
                  <a:lnTo>
                    <a:pt x="335" y="703"/>
                  </a:lnTo>
                  <a:lnTo>
                    <a:pt x="347" y="713"/>
                  </a:lnTo>
                  <a:lnTo>
                    <a:pt x="350" y="718"/>
                  </a:lnTo>
                  <a:lnTo>
                    <a:pt x="350" y="721"/>
                  </a:lnTo>
                  <a:lnTo>
                    <a:pt x="355" y="719"/>
                  </a:lnTo>
                  <a:lnTo>
                    <a:pt x="363" y="719"/>
                  </a:lnTo>
                  <a:lnTo>
                    <a:pt x="364" y="701"/>
                  </a:lnTo>
                  <a:lnTo>
                    <a:pt x="364" y="698"/>
                  </a:lnTo>
                  <a:lnTo>
                    <a:pt x="365" y="687"/>
                  </a:lnTo>
                  <a:lnTo>
                    <a:pt x="370" y="679"/>
                  </a:lnTo>
                  <a:lnTo>
                    <a:pt x="370" y="676"/>
                  </a:lnTo>
                  <a:lnTo>
                    <a:pt x="366" y="663"/>
                  </a:lnTo>
                  <a:lnTo>
                    <a:pt x="364" y="653"/>
                  </a:lnTo>
                  <a:lnTo>
                    <a:pt x="363" y="651"/>
                  </a:lnTo>
                  <a:lnTo>
                    <a:pt x="368" y="644"/>
                  </a:lnTo>
                  <a:lnTo>
                    <a:pt x="374" y="644"/>
                  </a:lnTo>
                  <a:lnTo>
                    <a:pt x="377" y="643"/>
                  </a:lnTo>
                  <a:lnTo>
                    <a:pt x="379" y="644"/>
                  </a:lnTo>
                  <a:lnTo>
                    <a:pt x="365" y="622"/>
                  </a:lnTo>
                  <a:lnTo>
                    <a:pt x="365" y="616"/>
                  </a:lnTo>
                  <a:lnTo>
                    <a:pt x="364" y="613"/>
                  </a:lnTo>
                  <a:lnTo>
                    <a:pt x="364" y="610"/>
                  </a:lnTo>
                  <a:lnTo>
                    <a:pt x="364" y="603"/>
                  </a:lnTo>
                  <a:lnTo>
                    <a:pt x="364" y="601"/>
                  </a:lnTo>
                  <a:lnTo>
                    <a:pt x="363" y="592"/>
                  </a:lnTo>
                  <a:lnTo>
                    <a:pt x="364" y="589"/>
                  </a:lnTo>
                  <a:lnTo>
                    <a:pt x="372" y="589"/>
                  </a:lnTo>
                  <a:lnTo>
                    <a:pt x="374" y="577"/>
                  </a:lnTo>
                  <a:lnTo>
                    <a:pt x="382" y="580"/>
                  </a:lnTo>
                  <a:lnTo>
                    <a:pt x="383" y="577"/>
                  </a:lnTo>
                  <a:lnTo>
                    <a:pt x="383" y="562"/>
                  </a:lnTo>
                  <a:lnTo>
                    <a:pt x="378" y="558"/>
                  </a:lnTo>
                  <a:lnTo>
                    <a:pt x="369" y="557"/>
                  </a:lnTo>
                  <a:lnTo>
                    <a:pt x="368" y="551"/>
                  </a:lnTo>
                  <a:lnTo>
                    <a:pt x="373" y="549"/>
                  </a:lnTo>
                  <a:lnTo>
                    <a:pt x="383" y="534"/>
                  </a:lnTo>
                  <a:lnTo>
                    <a:pt x="375" y="531"/>
                  </a:lnTo>
                  <a:lnTo>
                    <a:pt x="373" y="519"/>
                  </a:lnTo>
                  <a:lnTo>
                    <a:pt x="375" y="514"/>
                  </a:lnTo>
                  <a:lnTo>
                    <a:pt x="373" y="512"/>
                  </a:lnTo>
                  <a:lnTo>
                    <a:pt x="365" y="508"/>
                  </a:lnTo>
                  <a:lnTo>
                    <a:pt x="356" y="497"/>
                  </a:lnTo>
                  <a:lnTo>
                    <a:pt x="353" y="492"/>
                  </a:lnTo>
                  <a:lnTo>
                    <a:pt x="360" y="487"/>
                  </a:lnTo>
                  <a:lnTo>
                    <a:pt x="362" y="476"/>
                  </a:lnTo>
                  <a:lnTo>
                    <a:pt x="365" y="476"/>
                  </a:lnTo>
                  <a:lnTo>
                    <a:pt x="366" y="478"/>
                  </a:lnTo>
                  <a:lnTo>
                    <a:pt x="378" y="477"/>
                  </a:lnTo>
                  <a:lnTo>
                    <a:pt x="392" y="483"/>
                  </a:lnTo>
                  <a:lnTo>
                    <a:pt x="401" y="479"/>
                  </a:lnTo>
                  <a:lnTo>
                    <a:pt x="404" y="479"/>
                  </a:lnTo>
                  <a:lnTo>
                    <a:pt x="404" y="472"/>
                  </a:lnTo>
                  <a:lnTo>
                    <a:pt x="409" y="464"/>
                  </a:lnTo>
                  <a:lnTo>
                    <a:pt x="409" y="442"/>
                  </a:lnTo>
                  <a:lnTo>
                    <a:pt x="409" y="439"/>
                  </a:lnTo>
                  <a:lnTo>
                    <a:pt x="421" y="440"/>
                  </a:lnTo>
                  <a:lnTo>
                    <a:pt x="420" y="430"/>
                  </a:lnTo>
                  <a:lnTo>
                    <a:pt x="423" y="428"/>
                  </a:lnTo>
                  <a:lnTo>
                    <a:pt x="428" y="426"/>
                  </a:lnTo>
                  <a:lnTo>
                    <a:pt x="430" y="425"/>
                  </a:lnTo>
                  <a:lnTo>
                    <a:pt x="439" y="421"/>
                  </a:lnTo>
                  <a:lnTo>
                    <a:pt x="442" y="421"/>
                  </a:lnTo>
                  <a:lnTo>
                    <a:pt x="441" y="418"/>
                  </a:lnTo>
                  <a:lnTo>
                    <a:pt x="446" y="409"/>
                  </a:lnTo>
                  <a:lnTo>
                    <a:pt x="445" y="406"/>
                  </a:lnTo>
                  <a:lnTo>
                    <a:pt x="451" y="401"/>
                  </a:lnTo>
                  <a:lnTo>
                    <a:pt x="453" y="399"/>
                  </a:lnTo>
                  <a:lnTo>
                    <a:pt x="461" y="396"/>
                  </a:lnTo>
                  <a:lnTo>
                    <a:pt x="464" y="395"/>
                  </a:lnTo>
                  <a:lnTo>
                    <a:pt x="466" y="392"/>
                  </a:lnTo>
                  <a:lnTo>
                    <a:pt x="465" y="389"/>
                  </a:lnTo>
                  <a:lnTo>
                    <a:pt x="467" y="378"/>
                  </a:lnTo>
                  <a:lnTo>
                    <a:pt x="476" y="370"/>
                  </a:lnTo>
                  <a:lnTo>
                    <a:pt x="473" y="362"/>
                  </a:lnTo>
                  <a:lnTo>
                    <a:pt x="463" y="355"/>
                  </a:lnTo>
                  <a:lnTo>
                    <a:pt x="457" y="357"/>
                  </a:lnTo>
                  <a:lnTo>
                    <a:pt x="456" y="354"/>
                  </a:lnTo>
                  <a:lnTo>
                    <a:pt x="452" y="350"/>
                  </a:lnTo>
                  <a:lnTo>
                    <a:pt x="454" y="347"/>
                  </a:lnTo>
                  <a:lnTo>
                    <a:pt x="463" y="340"/>
                  </a:lnTo>
                  <a:lnTo>
                    <a:pt x="464" y="338"/>
                  </a:lnTo>
                  <a:lnTo>
                    <a:pt x="459" y="327"/>
                  </a:lnTo>
                  <a:lnTo>
                    <a:pt x="457" y="326"/>
                  </a:lnTo>
                  <a:lnTo>
                    <a:pt x="461" y="304"/>
                  </a:lnTo>
                  <a:lnTo>
                    <a:pt x="465" y="300"/>
                  </a:lnTo>
                  <a:lnTo>
                    <a:pt x="466" y="289"/>
                  </a:lnTo>
                  <a:lnTo>
                    <a:pt x="473" y="284"/>
                  </a:lnTo>
                  <a:lnTo>
                    <a:pt x="475" y="281"/>
                  </a:lnTo>
                  <a:lnTo>
                    <a:pt x="475" y="278"/>
                  </a:lnTo>
                  <a:lnTo>
                    <a:pt x="475" y="276"/>
                  </a:lnTo>
                  <a:lnTo>
                    <a:pt x="477" y="243"/>
                  </a:lnTo>
                  <a:lnTo>
                    <a:pt x="478" y="240"/>
                  </a:lnTo>
                  <a:lnTo>
                    <a:pt x="472" y="242"/>
                  </a:lnTo>
                  <a:lnTo>
                    <a:pt x="467" y="240"/>
                  </a:lnTo>
                  <a:lnTo>
                    <a:pt x="465" y="236"/>
                  </a:lnTo>
                  <a:lnTo>
                    <a:pt x="459" y="235"/>
                  </a:lnTo>
                  <a:lnTo>
                    <a:pt x="456" y="230"/>
                  </a:lnTo>
                  <a:lnTo>
                    <a:pt x="457" y="211"/>
                  </a:lnTo>
                  <a:lnTo>
                    <a:pt x="462" y="204"/>
                  </a:lnTo>
                  <a:lnTo>
                    <a:pt x="463" y="195"/>
                  </a:lnTo>
                  <a:lnTo>
                    <a:pt x="464" y="193"/>
                  </a:lnTo>
                  <a:lnTo>
                    <a:pt x="478" y="187"/>
                  </a:lnTo>
                  <a:lnTo>
                    <a:pt x="496" y="187"/>
                  </a:lnTo>
                  <a:lnTo>
                    <a:pt x="507" y="183"/>
                  </a:lnTo>
                  <a:lnTo>
                    <a:pt x="512" y="186"/>
                  </a:lnTo>
                  <a:lnTo>
                    <a:pt x="522" y="187"/>
                  </a:lnTo>
                  <a:lnTo>
                    <a:pt x="528" y="194"/>
                  </a:lnTo>
                  <a:lnTo>
                    <a:pt x="529" y="197"/>
                  </a:lnTo>
                  <a:lnTo>
                    <a:pt x="548" y="195"/>
                  </a:lnTo>
                  <a:lnTo>
                    <a:pt x="555" y="199"/>
                  </a:lnTo>
                  <a:lnTo>
                    <a:pt x="558" y="199"/>
                  </a:lnTo>
                  <a:lnTo>
                    <a:pt x="569" y="201"/>
                  </a:lnTo>
                  <a:lnTo>
                    <a:pt x="583" y="206"/>
                  </a:lnTo>
                  <a:lnTo>
                    <a:pt x="585" y="208"/>
                  </a:lnTo>
                  <a:lnTo>
                    <a:pt x="604" y="199"/>
                  </a:lnTo>
                  <a:lnTo>
                    <a:pt x="618" y="198"/>
                  </a:lnTo>
                  <a:lnTo>
                    <a:pt x="622" y="199"/>
                  </a:lnTo>
                  <a:lnTo>
                    <a:pt x="629" y="195"/>
                  </a:lnTo>
                  <a:lnTo>
                    <a:pt x="638" y="179"/>
                  </a:lnTo>
                  <a:lnTo>
                    <a:pt x="652" y="176"/>
                  </a:lnTo>
                  <a:lnTo>
                    <a:pt x="654" y="174"/>
                  </a:lnTo>
                  <a:lnTo>
                    <a:pt x="656" y="170"/>
                  </a:lnTo>
                  <a:lnTo>
                    <a:pt x="657" y="168"/>
                  </a:lnTo>
                  <a:lnTo>
                    <a:pt x="668" y="163"/>
                  </a:lnTo>
                  <a:lnTo>
                    <a:pt x="689" y="161"/>
                  </a:lnTo>
                  <a:lnTo>
                    <a:pt x="709" y="153"/>
                  </a:lnTo>
                  <a:lnTo>
                    <a:pt x="721" y="153"/>
                  </a:lnTo>
                  <a:lnTo>
                    <a:pt x="724" y="152"/>
                  </a:lnTo>
                  <a:lnTo>
                    <a:pt x="720" y="148"/>
                  </a:lnTo>
                  <a:lnTo>
                    <a:pt x="719" y="142"/>
                  </a:lnTo>
                  <a:lnTo>
                    <a:pt x="720" y="139"/>
                  </a:lnTo>
                  <a:lnTo>
                    <a:pt x="718" y="125"/>
                  </a:lnTo>
                  <a:lnTo>
                    <a:pt x="721" y="119"/>
                  </a:lnTo>
                  <a:lnTo>
                    <a:pt x="724" y="100"/>
                  </a:lnTo>
                  <a:lnTo>
                    <a:pt x="724" y="97"/>
                  </a:lnTo>
                  <a:lnTo>
                    <a:pt x="718" y="99"/>
                  </a:lnTo>
                  <a:lnTo>
                    <a:pt x="715" y="90"/>
                  </a:lnTo>
                  <a:lnTo>
                    <a:pt x="724" y="68"/>
                  </a:lnTo>
                  <a:lnTo>
                    <a:pt x="729" y="64"/>
                  </a:lnTo>
                  <a:lnTo>
                    <a:pt x="732" y="64"/>
                  </a:lnTo>
                  <a:lnTo>
                    <a:pt x="733" y="61"/>
                  </a:lnTo>
                  <a:lnTo>
                    <a:pt x="750" y="52"/>
                  </a:lnTo>
                  <a:lnTo>
                    <a:pt x="753" y="50"/>
                  </a:lnTo>
                  <a:lnTo>
                    <a:pt x="753" y="42"/>
                  </a:lnTo>
                  <a:lnTo>
                    <a:pt x="755" y="42"/>
                  </a:lnTo>
                  <a:lnTo>
                    <a:pt x="760" y="28"/>
                  </a:lnTo>
                  <a:lnTo>
                    <a:pt x="765" y="25"/>
                  </a:lnTo>
                  <a:lnTo>
                    <a:pt x="768" y="24"/>
                  </a:lnTo>
                  <a:lnTo>
                    <a:pt x="781" y="15"/>
                  </a:lnTo>
                  <a:lnTo>
                    <a:pt x="792" y="0"/>
                  </a:lnTo>
                  <a:lnTo>
                    <a:pt x="797" y="11"/>
                  </a:lnTo>
                  <a:lnTo>
                    <a:pt x="821" y="12"/>
                  </a:lnTo>
                  <a:lnTo>
                    <a:pt x="825" y="20"/>
                  </a:lnTo>
                  <a:lnTo>
                    <a:pt x="831" y="23"/>
                  </a:lnTo>
                  <a:lnTo>
                    <a:pt x="833" y="23"/>
                  </a:lnTo>
                  <a:lnTo>
                    <a:pt x="834" y="26"/>
                  </a:lnTo>
                  <a:lnTo>
                    <a:pt x="824" y="33"/>
                  </a:lnTo>
                  <a:lnTo>
                    <a:pt x="819" y="41"/>
                  </a:lnTo>
                  <a:close/>
                </a:path>
              </a:pathLst>
            </a:custGeom>
            <a:solidFill>
              <a:srgbClr val="F7D2BC">
                <a:alpha val="7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254" name="AutoShape 4"/>
            <p:cNvSpPr>
              <a:spLocks noChangeAspect="1" noChangeArrowheads="1" noTextEdit="1"/>
            </p:cNvSpPr>
            <p:nvPr/>
          </p:nvSpPr>
          <p:spPr bwMode="auto">
            <a:xfrm>
              <a:off x="3470" y="1026"/>
              <a:ext cx="1698" cy="24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pic>
        <p:nvPicPr>
          <p:cNvPr id="2" name="Imag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470085011"/>
              </p:ext>
            </p:ext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525838" y="6426200"/>
            <a:ext cx="23622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4" name="Picture 6"/>
          <p:cNvPicPr>
            <a:picLocks noChangeAspect="1" noChangeArrowheads="1"/>
          </p:cNvPicPr>
          <p:nvPr/>
        </p:nvPicPr>
        <p:blipFill>
          <a:blip r:embed="rId4">
            <a:lum brigh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1341438"/>
            <a:ext cx="3362325" cy="493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Text Box 12"/>
          <p:cNvSpPr txBox="1">
            <a:spLocks noChangeArrowheads="1"/>
          </p:cNvSpPr>
          <p:nvPr/>
        </p:nvSpPr>
        <p:spPr bwMode="auto">
          <a:xfrm>
            <a:off x="6156325" y="1125538"/>
            <a:ext cx="252095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000">
                <a:solidFill>
                  <a:srgbClr val="ED820E"/>
                </a:solidFill>
              </a:rPr>
              <a:t>Fichiers Pôle emploi – DARES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000">
                <a:solidFill>
                  <a:srgbClr val="ED820E"/>
                </a:solidFill>
              </a:rPr>
              <a:t>CVS traitement Direccte - SESE</a:t>
            </a:r>
          </a:p>
        </p:txBody>
      </p:sp>
      <p:sp>
        <p:nvSpPr>
          <p:cNvPr id="10246" name="Rectangle 2"/>
          <p:cNvSpPr>
            <a:spLocks noChangeArrowheads="1"/>
          </p:cNvSpPr>
          <p:nvPr/>
        </p:nvSpPr>
        <p:spPr bwMode="auto">
          <a:xfrm>
            <a:off x="0" y="404813"/>
            <a:ext cx="6084888" cy="1014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600">
                <a:solidFill>
                  <a:srgbClr val="ED820E"/>
                </a:solidFill>
              </a:rPr>
              <a:t>Marché du travail : Flux d’entrées et de sorties données CVS</a:t>
            </a:r>
          </a:p>
        </p:txBody>
      </p:sp>
      <p:pic>
        <p:nvPicPr>
          <p:cNvPr id="5" name="Image 4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1410679818"/>
              </p:ext>
            </p:extLst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0" y="1619250"/>
            <a:ext cx="3724275" cy="523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Image 3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2657501930"/>
              </p:ext>
            </p:extLst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5219700" y="1619250"/>
            <a:ext cx="3724275" cy="523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Imag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640475204"/>
              </p:ext>
            </p:ext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3276600" y="1196975"/>
            <a:ext cx="2476500" cy="304800"/>
          </a:xfrm>
          <a:prstGeom prst="rect">
            <a:avLst/>
          </a:prstGeom>
          <a:noFill/>
          <a:ln w="222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50" name="Text Box 19"/>
          <p:cNvSpPr txBox="1">
            <a:spLocks noChangeArrowheads="1"/>
          </p:cNvSpPr>
          <p:nvPr/>
        </p:nvSpPr>
        <p:spPr bwMode="auto">
          <a:xfrm>
            <a:off x="3563938" y="1773238"/>
            <a:ext cx="1871662" cy="428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600">
                <a:solidFill>
                  <a:srgbClr val="0033CC"/>
                </a:solidFill>
              </a:rPr>
              <a:t>Evolution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600">
                <a:solidFill>
                  <a:srgbClr val="0033CC"/>
                </a:solidFill>
              </a:rPr>
              <a:t>des  demandes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600">
                <a:solidFill>
                  <a:srgbClr val="0033CC"/>
                </a:solidFill>
              </a:rPr>
              <a:t>cat ABC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fr-FR" altLang="fr-FR" sz="1600">
              <a:solidFill>
                <a:srgbClr val="0033CC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600">
                <a:solidFill>
                  <a:srgbClr val="808080"/>
                </a:solidFill>
              </a:rPr>
              <a:t>DEFM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800">
                <a:solidFill>
                  <a:srgbClr val="FF6600"/>
                </a:solidFill>
              </a:rPr>
              <a:t>Entrées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400">
                <a:solidFill>
                  <a:srgbClr val="FF6600"/>
                </a:solidFill>
              </a:rPr>
              <a:t>cumul 3 mois glissants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800">
                <a:solidFill>
                  <a:schemeClr val="folHlink"/>
                </a:solidFill>
              </a:rPr>
              <a:t>Sorties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400">
                <a:solidFill>
                  <a:schemeClr val="folHlink"/>
                </a:solidFill>
              </a:rPr>
              <a:t>cumul 3 mois glissants</a:t>
            </a:r>
            <a:endParaRPr lang="fr-FR" altLang="fr-FR" sz="1400">
              <a:solidFill>
                <a:srgbClr val="FF66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fr-FR" altLang="fr-FR" sz="1600">
              <a:solidFill>
                <a:srgbClr val="FF66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000">
                <a:solidFill>
                  <a:srgbClr val="0000FF"/>
                </a:solidFill>
              </a:rPr>
              <a:t>Base 100 en janvier 2008</a:t>
            </a:r>
          </a:p>
        </p:txBody>
      </p:sp>
      <p:sp>
        <p:nvSpPr>
          <p:cNvPr id="10251" name="Rectangle 20"/>
          <p:cNvSpPr>
            <a:spLocks noChangeArrowheads="1"/>
          </p:cNvSpPr>
          <p:nvPr/>
        </p:nvSpPr>
        <p:spPr bwMode="auto">
          <a:xfrm>
            <a:off x="3708400" y="1700213"/>
            <a:ext cx="1584325" cy="1439862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fr-FR" altLang="fr-FR" sz="1800" b="0">
              <a:solidFill>
                <a:schemeClr val="tx1"/>
              </a:solidFill>
            </a:endParaRPr>
          </a:p>
        </p:txBody>
      </p:sp>
      <p:sp>
        <p:nvSpPr>
          <p:cNvPr id="10252" name="Text Box 21"/>
          <p:cNvSpPr txBox="1">
            <a:spLocks noChangeArrowheads="1"/>
          </p:cNvSpPr>
          <p:nvPr/>
        </p:nvSpPr>
        <p:spPr bwMode="auto">
          <a:xfrm>
            <a:off x="8423275" y="6308725"/>
            <a:ext cx="7207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400">
                <a:solidFill>
                  <a:srgbClr val="FF6600"/>
                </a:solidFill>
              </a:rPr>
              <a:t>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684213" y="1628775"/>
            <a:ext cx="2695575" cy="3952875"/>
            <a:chOff x="3470" y="1026"/>
            <a:chExt cx="1698" cy="2490"/>
          </a:xfrm>
        </p:grpSpPr>
        <p:sp>
          <p:nvSpPr>
            <p:cNvPr id="11277" name="Freeform 3"/>
            <p:cNvSpPr>
              <a:spLocks/>
            </p:cNvSpPr>
            <p:nvPr/>
          </p:nvSpPr>
          <p:spPr bwMode="auto">
            <a:xfrm>
              <a:off x="3577" y="1097"/>
              <a:ext cx="1483" cy="2258"/>
            </a:xfrm>
            <a:custGeom>
              <a:avLst/>
              <a:gdLst>
                <a:gd name="T0" fmla="*/ 787 w 1483"/>
                <a:gd name="T1" fmla="*/ 161 h 2258"/>
                <a:gd name="T2" fmla="*/ 822 w 1483"/>
                <a:gd name="T3" fmla="*/ 329 h 2258"/>
                <a:gd name="T4" fmla="*/ 955 w 1483"/>
                <a:gd name="T5" fmla="*/ 348 h 2258"/>
                <a:gd name="T6" fmla="*/ 1058 w 1483"/>
                <a:gd name="T7" fmla="*/ 405 h 2258"/>
                <a:gd name="T8" fmla="*/ 1125 w 1483"/>
                <a:gd name="T9" fmla="*/ 490 h 2258"/>
                <a:gd name="T10" fmla="*/ 1024 w 1483"/>
                <a:gd name="T11" fmla="*/ 518 h 2258"/>
                <a:gd name="T12" fmla="*/ 966 w 1483"/>
                <a:gd name="T13" fmla="*/ 550 h 2258"/>
                <a:gd name="T14" fmla="*/ 980 w 1483"/>
                <a:gd name="T15" fmla="*/ 649 h 2258"/>
                <a:gd name="T16" fmla="*/ 950 w 1483"/>
                <a:gd name="T17" fmla="*/ 761 h 2258"/>
                <a:gd name="T18" fmla="*/ 915 w 1483"/>
                <a:gd name="T19" fmla="*/ 837 h 2258"/>
                <a:gd name="T20" fmla="*/ 925 w 1483"/>
                <a:gd name="T21" fmla="*/ 975 h 2258"/>
                <a:gd name="T22" fmla="*/ 926 w 1483"/>
                <a:gd name="T23" fmla="*/ 1074 h 2258"/>
                <a:gd name="T24" fmla="*/ 875 w 1483"/>
                <a:gd name="T25" fmla="*/ 1171 h 2258"/>
                <a:gd name="T26" fmla="*/ 939 w 1483"/>
                <a:gd name="T27" fmla="*/ 1245 h 2258"/>
                <a:gd name="T28" fmla="*/ 955 w 1483"/>
                <a:gd name="T29" fmla="*/ 1357 h 2258"/>
                <a:gd name="T30" fmla="*/ 1040 w 1483"/>
                <a:gd name="T31" fmla="*/ 1403 h 2258"/>
                <a:gd name="T32" fmla="*/ 1145 w 1483"/>
                <a:gd name="T33" fmla="*/ 1465 h 2258"/>
                <a:gd name="T34" fmla="*/ 1204 w 1483"/>
                <a:gd name="T35" fmla="*/ 1521 h 2258"/>
                <a:gd name="T36" fmla="*/ 1253 w 1483"/>
                <a:gd name="T37" fmla="*/ 1578 h 2258"/>
                <a:gd name="T38" fmla="*/ 1374 w 1483"/>
                <a:gd name="T39" fmla="*/ 1699 h 2258"/>
                <a:gd name="T40" fmla="*/ 1347 w 1483"/>
                <a:gd name="T41" fmla="*/ 1783 h 2258"/>
                <a:gd name="T42" fmla="*/ 1411 w 1483"/>
                <a:gd name="T43" fmla="*/ 1853 h 2258"/>
                <a:gd name="T44" fmla="*/ 1457 w 1483"/>
                <a:gd name="T45" fmla="*/ 1905 h 2258"/>
                <a:gd name="T46" fmla="*/ 1435 w 1483"/>
                <a:gd name="T47" fmla="*/ 2008 h 2258"/>
                <a:gd name="T48" fmla="*/ 1364 w 1483"/>
                <a:gd name="T49" fmla="*/ 2072 h 2258"/>
                <a:gd name="T50" fmla="*/ 1375 w 1483"/>
                <a:gd name="T51" fmla="*/ 2148 h 2258"/>
                <a:gd name="T52" fmla="*/ 1279 w 1483"/>
                <a:gd name="T53" fmla="*/ 2166 h 2258"/>
                <a:gd name="T54" fmla="*/ 1181 w 1483"/>
                <a:gd name="T55" fmla="*/ 2240 h 2258"/>
                <a:gd name="T56" fmla="*/ 1108 w 1483"/>
                <a:gd name="T57" fmla="*/ 2223 h 2258"/>
                <a:gd name="T58" fmla="*/ 997 w 1483"/>
                <a:gd name="T59" fmla="*/ 2181 h 2258"/>
                <a:gd name="T60" fmla="*/ 941 w 1483"/>
                <a:gd name="T61" fmla="*/ 2128 h 2258"/>
                <a:gd name="T62" fmla="*/ 952 w 1483"/>
                <a:gd name="T63" fmla="*/ 2047 h 2258"/>
                <a:gd name="T64" fmla="*/ 858 w 1483"/>
                <a:gd name="T65" fmla="*/ 1970 h 2258"/>
                <a:gd name="T66" fmla="*/ 781 w 1483"/>
                <a:gd name="T67" fmla="*/ 1881 h 2258"/>
                <a:gd name="T68" fmla="*/ 681 w 1483"/>
                <a:gd name="T69" fmla="*/ 1928 h 2258"/>
                <a:gd name="T70" fmla="*/ 501 w 1483"/>
                <a:gd name="T71" fmla="*/ 1951 h 2258"/>
                <a:gd name="T72" fmla="*/ 425 w 1483"/>
                <a:gd name="T73" fmla="*/ 1971 h 2258"/>
                <a:gd name="T74" fmla="*/ 314 w 1483"/>
                <a:gd name="T75" fmla="*/ 1974 h 2258"/>
                <a:gd name="T76" fmla="*/ 292 w 1483"/>
                <a:gd name="T77" fmla="*/ 1908 h 2258"/>
                <a:gd name="T78" fmla="*/ 238 w 1483"/>
                <a:gd name="T79" fmla="*/ 1807 h 2258"/>
                <a:gd name="T80" fmla="*/ 166 w 1483"/>
                <a:gd name="T81" fmla="*/ 1773 h 2258"/>
                <a:gd name="T82" fmla="*/ 138 w 1483"/>
                <a:gd name="T83" fmla="*/ 1675 h 2258"/>
                <a:gd name="T84" fmla="*/ 26 w 1483"/>
                <a:gd name="T85" fmla="*/ 1599 h 2258"/>
                <a:gd name="T86" fmla="*/ 17 w 1483"/>
                <a:gd name="T87" fmla="*/ 1489 h 2258"/>
                <a:gd name="T88" fmla="*/ 71 w 1483"/>
                <a:gd name="T89" fmla="*/ 1385 h 2258"/>
                <a:gd name="T90" fmla="*/ 44 w 1483"/>
                <a:gd name="T91" fmla="*/ 1296 h 2258"/>
                <a:gd name="T92" fmla="*/ 10 w 1483"/>
                <a:gd name="T93" fmla="*/ 1209 h 2258"/>
                <a:gd name="T94" fmla="*/ 59 w 1483"/>
                <a:gd name="T95" fmla="*/ 1154 h 2258"/>
                <a:gd name="T96" fmla="*/ 142 w 1483"/>
                <a:gd name="T97" fmla="*/ 1035 h 2258"/>
                <a:gd name="T98" fmla="*/ 140 w 1483"/>
                <a:gd name="T99" fmla="*/ 967 h 2258"/>
                <a:gd name="T100" fmla="*/ 184 w 1483"/>
                <a:gd name="T101" fmla="*/ 909 h 2258"/>
                <a:gd name="T102" fmla="*/ 145 w 1483"/>
                <a:gd name="T103" fmla="*/ 845 h 2258"/>
                <a:gd name="T104" fmla="*/ 168 w 1483"/>
                <a:gd name="T105" fmla="*/ 750 h 2258"/>
                <a:gd name="T106" fmla="*/ 258 w 1483"/>
                <a:gd name="T107" fmla="*/ 735 h 2258"/>
                <a:gd name="T108" fmla="*/ 332 w 1483"/>
                <a:gd name="T109" fmla="*/ 703 h 2258"/>
                <a:gd name="T110" fmla="*/ 365 w 1483"/>
                <a:gd name="T111" fmla="*/ 616 h 2258"/>
                <a:gd name="T112" fmla="*/ 373 w 1483"/>
                <a:gd name="T113" fmla="*/ 512 h 2258"/>
                <a:gd name="T114" fmla="*/ 430 w 1483"/>
                <a:gd name="T115" fmla="*/ 425 h 2258"/>
                <a:gd name="T116" fmla="*/ 463 w 1483"/>
                <a:gd name="T117" fmla="*/ 340 h 2258"/>
                <a:gd name="T118" fmla="*/ 463 w 1483"/>
                <a:gd name="T119" fmla="*/ 195 h 2258"/>
                <a:gd name="T120" fmla="*/ 652 w 1483"/>
                <a:gd name="T121" fmla="*/ 176 h 2258"/>
                <a:gd name="T122" fmla="*/ 732 w 1483"/>
                <a:gd name="T123" fmla="*/ 64 h 225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483" h="2258">
                  <a:moveTo>
                    <a:pt x="819" y="41"/>
                  </a:moveTo>
                  <a:lnTo>
                    <a:pt x="822" y="65"/>
                  </a:lnTo>
                  <a:lnTo>
                    <a:pt x="817" y="66"/>
                  </a:lnTo>
                  <a:lnTo>
                    <a:pt x="812" y="58"/>
                  </a:lnTo>
                  <a:lnTo>
                    <a:pt x="809" y="59"/>
                  </a:lnTo>
                  <a:lnTo>
                    <a:pt x="804" y="65"/>
                  </a:lnTo>
                  <a:lnTo>
                    <a:pt x="807" y="73"/>
                  </a:lnTo>
                  <a:lnTo>
                    <a:pt x="804" y="74"/>
                  </a:lnTo>
                  <a:lnTo>
                    <a:pt x="804" y="86"/>
                  </a:lnTo>
                  <a:lnTo>
                    <a:pt x="796" y="89"/>
                  </a:lnTo>
                  <a:lnTo>
                    <a:pt x="793" y="90"/>
                  </a:lnTo>
                  <a:lnTo>
                    <a:pt x="793" y="94"/>
                  </a:lnTo>
                  <a:lnTo>
                    <a:pt x="798" y="97"/>
                  </a:lnTo>
                  <a:lnTo>
                    <a:pt x="798" y="103"/>
                  </a:lnTo>
                  <a:lnTo>
                    <a:pt x="803" y="106"/>
                  </a:lnTo>
                  <a:lnTo>
                    <a:pt x="805" y="111"/>
                  </a:lnTo>
                  <a:lnTo>
                    <a:pt x="795" y="123"/>
                  </a:lnTo>
                  <a:lnTo>
                    <a:pt x="794" y="126"/>
                  </a:lnTo>
                  <a:lnTo>
                    <a:pt x="793" y="154"/>
                  </a:lnTo>
                  <a:lnTo>
                    <a:pt x="787" y="161"/>
                  </a:lnTo>
                  <a:lnTo>
                    <a:pt x="781" y="163"/>
                  </a:lnTo>
                  <a:lnTo>
                    <a:pt x="779" y="181"/>
                  </a:lnTo>
                  <a:lnTo>
                    <a:pt x="780" y="184"/>
                  </a:lnTo>
                  <a:lnTo>
                    <a:pt x="790" y="187"/>
                  </a:lnTo>
                  <a:lnTo>
                    <a:pt x="793" y="187"/>
                  </a:lnTo>
                  <a:lnTo>
                    <a:pt x="813" y="193"/>
                  </a:lnTo>
                  <a:lnTo>
                    <a:pt x="818" y="204"/>
                  </a:lnTo>
                  <a:lnTo>
                    <a:pt x="831" y="217"/>
                  </a:lnTo>
                  <a:lnTo>
                    <a:pt x="835" y="226"/>
                  </a:lnTo>
                  <a:lnTo>
                    <a:pt x="833" y="235"/>
                  </a:lnTo>
                  <a:lnTo>
                    <a:pt x="822" y="260"/>
                  </a:lnTo>
                  <a:lnTo>
                    <a:pt x="817" y="267"/>
                  </a:lnTo>
                  <a:lnTo>
                    <a:pt x="817" y="276"/>
                  </a:lnTo>
                  <a:lnTo>
                    <a:pt x="819" y="278"/>
                  </a:lnTo>
                  <a:lnTo>
                    <a:pt x="821" y="284"/>
                  </a:lnTo>
                  <a:lnTo>
                    <a:pt x="826" y="287"/>
                  </a:lnTo>
                  <a:lnTo>
                    <a:pt x="830" y="305"/>
                  </a:lnTo>
                  <a:lnTo>
                    <a:pt x="826" y="313"/>
                  </a:lnTo>
                  <a:lnTo>
                    <a:pt x="820" y="326"/>
                  </a:lnTo>
                  <a:lnTo>
                    <a:pt x="822" y="329"/>
                  </a:lnTo>
                  <a:lnTo>
                    <a:pt x="824" y="331"/>
                  </a:lnTo>
                  <a:lnTo>
                    <a:pt x="832" y="327"/>
                  </a:lnTo>
                  <a:lnTo>
                    <a:pt x="837" y="329"/>
                  </a:lnTo>
                  <a:lnTo>
                    <a:pt x="839" y="332"/>
                  </a:lnTo>
                  <a:lnTo>
                    <a:pt x="845" y="331"/>
                  </a:lnTo>
                  <a:lnTo>
                    <a:pt x="850" y="333"/>
                  </a:lnTo>
                  <a:lnTo>
                    <a:pt x="861" y="331"/>
                  </a:lnTo>
                  <a:lnTo>
                    <a:pt x="864" y="332"/>
                  </a:lnTo>
                  <a:lnTo>
                    <a:pt x="869" y="326"/>
                  </a:lnTo>
                  <a:lnTo>
                    <a:pt x="870" y="328"/>
                  </a:lnTo>
                  <a:lnTo>
                    <a:pt x="872" y="322"/>
                  </a:lnTo>
                  <a:lnTo>
                    <a:pt x="877" y="319"/>
                  </a:lnTo>
                  <a:lnTo>
                    <a:pt x="898" y="319"/>
                  </a:lnTo>
                  <a:lnTo>
                    <a:pt x="904" y="324"/>
                  </a:lnTo>
                  <a:lnTo>
                    <a:pt x="909" y="335"/>
                  </a:lnTo>
                  <a:lnTo>
                    <a:pt x="912" y="337"/>
                  </a:lnTo>
                  <a:lnTo>
                    <a:pt x="927" y="344"/>
                  </a:lnTo>
                  <a:lnTo>
                    <a:pt x="930" y="344"/>
                  </a:lnTo>
                  <a:lnTo>
                    <a:pt x="943" y="351"/>
                  </a:lnTo>
                  <a:lnTo>
                    <a:pt x="955" y="348"/>
                  </a:lnTo>
                  <a:lnTo>
                    <a:pt x="958" y="352"/>
                  </a:lnTo>
                  <a:lnTo>
                    <a:pt x="974" y="378"/>
                  </a:lnTo>
                  <a:lnTo>
                    <a:pt x="976" y="380"/>
                  </a:lnTo>
                  <a:lnTo>
                    <a:pt x="975" y="386"/>
                  </a:lnTo>
                  <a:lnTo>
                    <a:pt x="975" y="389"/>
                  </a:lnTo>
                  <a:lnTo>
                    <a:pt x="980" y="392"/>
                  </a:lnTo>
                  <a:lnTo>
                    <a:pt x="985" y="393"/>
                  </a:lnTo>
                  <a:lnTo>
                    <a:pt x="987" y="395"/>
                  </a:lnTo>
                  <a:lnTo>
                    <a:pt x="991" y="388"/>
                  </a:lnTo>
                  <a:lnTo>
                    <a:pt x="996" y="390"/>
                  </a:lnTo>
                  <a:lnTo>
                    <a:pt x="999" y="395"/>
                  </a:lnTo>
                  <a:lnTo>
                    <a:pt x="999" y="406"/>
                  </a:lnTo>
                  <a:lnTo>
                    <a:pt x="1000" y="409"/>
                  </a:lnTo>
                  <a:lnTo>
                    <a:pt x="1017" y="408"/>
                  </a:lnTo>
                  <a:lnTo>
                    <a:pt x="1020" y="409"/>
                  </a:lnTo>
                  <a:lnTo>
                    <a:pt x="1024" y="407"/>
                  </a:lnTo>
                  <a:lnTo>
                    <a:pt x="1028" y="411"/>
                  </a:lnTo>
                  <a:lnTo>
                    <a:pt x="1037" y="410"/>
                  </a:lnTo>
                  <a:lnTo>
                    <a:pt x="1046" y="413"/>
                  </a:lnTo>
                  <a:lnTo>
                    <a:pt x="1058" y="405"/>
                  </a:lnTo>
                  <a:lnTo>
                    <a:pt x="1065" y="410"/>
                  </a:lnTo>
                  <a:lnTo>
                    <a:pt x="1066" y="413"/>
                  </a:lnTo>
                  <a:lnTo>
                    <a:pt x="1069" y="417"/>
                  </a:lnTo>
                  <a:lnTo>
                    <a:pt x="1086" y="430"/>
                  </a:lnTo>
                  <a:lnTo>
                    <a:pt x="1088" y="431"/>
                  </a:lnTo>
                  <a:lnTo>
                    <a:pt x="1096" y="440"/>
                  </a:lnTo>
                  <a:lnTo>
                    <a:pt x="1083" y="456"/>
                  </a:lnTo>
                  <a:lnTo>
                    <a:pt x="1081" y="461"/>
                  </a:lnTo>
                  <a:lnTo>
                    <a:pt x="1085" y="475"/>
                  </a:lnTo>
                  <a:lnTo>
                    <a:pt x="1088" y="477"/>
                  </a:lnTo>
                  <a:lnTo>
                    <a:pt x="1091" y="475"/>
                  </a:lnTo>
                  <a:lnTo>
                    <a:pt x="1101" y="471"/>
                  </a:lnTo>
                  <a:lnTo>
                    <a:pt x="1105" y="460"/>
                  </a:lnTo>
                  <a:lnTo>
                    <a:pt x="1129" y="470"/>
                  </a:lnTo>
                  <a:lnTo>
                    <a:pt x="1132" y="471"/>
                  </a:lnTo>
                  <a:lnTo>
                    <a:pt x="1130" y="472"/>
                  </a:lnTo>
                  <a:lnTo>
                    <a:pt x="1126" y="481"/>
                  </a:lnTo>
                  <a:lnTo>
                    <a:pt x="1126" y="484"/>
                  </a:lnTo>
                  <a:lnTo>
                    <a:pt x="1125" y="490"/>
                  </a:lnTo>
                  <a:lnTo>
                    <a:pt x="1121" y="493"/>
                  </a:lnTo>
                  <a:lnTo>
                    <a:pt x="1115" y="493"/>
                  </a:lnTo>
                  <a:lnTo>
                    <a:pt x="1113" y="495"/>
                  </a:lnTo>
                  <a:lnTo>
                    <a:pt x="1107" y="496"/>
                  </a:lnTo>
                  <a:lnTo>
                    <a:pt x="1102" y="492"/>
                  </a:lnTo>
                  <a:lnTo>
                    <a:pt x="1088" y="518"/>
                  </a:lnTo>
                  <a:lnTo>
                    <a:pt x="1085" y="520"/>
                  </a:lnTo>
                  <a:lnTo>
                    <a:pt x="1088" y="523"/>
                  </a:lnTo>
                  <a:lnTo>
                    <a:pt x="1085" y="524"/>
                  </a:lnTo>
                  <a:lnTo>
                    <a:pt x="1072" y="530"/>
                  </a:lnTo>
                  <a:lnTo>
                    <a:pt x="1068" y="537"/>
                  </a:lnTo>
                  <a:lnTo>
                    <a:pt x="1065" y="537"/>
                  </a:lnTo>
                  <a:lnTo>
                    <a:pt x="1060" y="540"/>
                  </a:lnTo>
                  <a:lnTo>
                    <a:pt x="1058" y="537"/>
                  </a:lnTo>
                  <a:lnTo>
                    <a:pt x="1053" y="527"/>
                  </a:lnTo>
                  <a:lnTo>
                    <a:pt x="1051" y="526"/>
                  </a:lnTo>
                  <a:lnTo>
                    <a:pt x="1044" y="522"/>
                  </a:lnTo>
                  <a:lnTo>
                    <a:pt x="1044" y="519"/>
                  </a:lnTo>
                  <a:lnTo>
                    <a:pt x="1032" y="513"/>
                  </a:lnTo>
                  <a:lnTo>
                    <a:pt x="1024" y="518"/>
                  </a:lnTo>
                  <a:lnTo>
                    <a:pt x="1021" y="518"/>
                  </a:lnTo>
                  <a:lnTo>
                    <a:pt x="1016" y="516"/>
                  </a:lnTo>
                  <a:lnTo>
                    <a:pt x="1011" y="519"/>
                  </a:lnTo>
                  <a:lnTo>
                    <a:pt x="1006" y="522"/>
                  </a:lnTo>
                  <a:lnTo>
                    <a:pt x="1001" y="520"/>
                  </a:lnTo>
                  <a:lnTo>
                    <a:pt x="1001" y="517"/>
                  </a:lnTo>
                  <a:lnTo>
                    <a:pt x="996" y="511"/>
                  </a:lnTo>
                  <a:lnTo>
                    <a:pt x="996" y="508"/>
                  </a:lnTo>
                  <a:lnTo>
                    <a:pt x="992" y="500"/>
                  </a:lnTo>
                  <a:lnTo>
                    <a:pt x="977" y="498"/>
                  </a:lnTo>
                  <a:lnTo>
                    <a:pt x="974" y="499"/>
                  </a:lnTo>
                  <a:lnTo>
                    <a:pt x="970" y="508"/>
                  </a:lnTo>
                  <a:lnTo>
                    <a:pt x="974" y="525"/>
                  </a:lnTo>
                  <a:lnTo>
                    <a:pt x="974" y="527"/>
                  </a:lnTo>
                  <a:lnTo>
                    <a:pt x="972" y="531"/>
                  </a:lnTo>
                  <a:lnTo>
                    <a:pt x="969" y="530"/>
                  </a:lnTo>
                  <a:lnTo>
                    <a:pt x="964" y="529"/>
                  </a:lnTo>
                  <a:lnTo>
                    <a:pt x="962" y="537"/>
                  </a:lnTo>
                  <a:lnTo>
                    <a:pt x="962" y="546"/>
                  </a:lnTo>
                  <a:lnTo>
                    <a:pt x="966" y="550"/>
                  </a:lnTo>
                  <a:lnTo>
                    <a:pt x="962" y="561"/>
                  </a:lnTo>
                  <a:lnTo>
                    <a:pt x="960" y="562"/>
                  </a:lnTo>
                  <a:lnTo>
                    <a:pt x="959" y="564"/>
                  </a:lnTo>
                  <a:lnTo>
                    <a:pt x="956" y="572"/>
                  </a:lnTo>
                  <a:lnTo>
                    <a:pt x="947" y="574"/>
                  </a:lnTo>
                  <a:lnTo>
                    <a:pt x="945" y="576"/>
                  </a:lnTo>
                  <a:lnTo>
                    <a:pt x="946" y="579"/>
                  </a:lnTo>
                  <a:lnTo>
                    <a:pt x="954" y="591"/>
                  </a:lnTo>
                  <a:lnTo>
                    <a:pt x="957" y="592"/>
                  </a:lnTo>
                  <a:lnTo>
                    <a:pt x="960" y="597"/>
                  </a:lnTo>
                  <a:lnTo>
                    <a:pt x="960" y="602"/>
                  </a:lnTo>
                  <a:lnTo>
                    <a:pt x="960" y="606"/>
                  </a:lnTo>
                  <a:lnTo>
                    <a:pt x="967" y="614"/>
                  </a:lnTo>
                  <a:lnTo>
                    <a:pt x="970" y="613"/>
                  </a:lnTo>
                  <a:lnTo>
                    <a:pt x="971" y="614"/>
                  </a:lnTo>
                  <a:lnTo>
                    <a:pt x="976" y="617"/>
                  </a:lnTo>
                  <a:lnTo>
                    <a:pt x="971" y="631"/>
                  </a:lnTo>
                  <a:lnTo>
                    <a:pt x="974" y="643"/>
                  </a:lnTo>
                  <a:lnTo>
                    <a:pt x="976" y="645"/>
                  </a:lnTo>
                  <a:lnTo>
                    <a:pt x="980" y="649"/>
                  </a:lnTo>
                  <a:lnTo>
                    <a:pt x="976" y="653"/>
                  </a:lnTo>
                  <a:lnTo>
                    <a:pt x="974" y="654"/>
                  </a:lnTo>
                  <a:lnTo>
                    <a:pt x="962" y="663"/>
                  </a:lnTo>
                  <a:lnTo>
                    <a:pt x="974" y="676"/>
                  </a:lnTo>
                  <a:lnTo>
                    <a:pt x="972" y="681"/>
                  </a:lnTo>
                  <a:lnTo>
                    <a:pt x="973" y="684"/>
                  </a:lnTo>
                  <a:lnTo>
                    <a:pt x="966" y="693"/>
                  </a:lnTo>
                  <a:lnTo>
                    <a:pt x="963" y="693"/>
                  </a:lnTo>
                  <a:lnTo>
                    <a:pt x="950" y="693"/>
                  </a:lnTo>
                  <a:lnTo>
                    <a:pt x="946" y="697"/>
                  </a:lnTo>
                  <a:lnTo>
                    <a:pt x="948" y="703"/>
                  </a:lnTo>
                  <a:lnTo>
                    <a:pt x="932" y="724"/>
                  </a:lnTo>
                  <a:lnTo>
                    <a:pt x="933" y="727"/>
                  </a:lnTo>
                  <a:lnTo>
                    <a:pt x="933" y="733"/>
                  </a:lnTo>
                  <a:lnTo>
                    <a:pt x="935" y="735"/>
                  </a:lnTo>
                  <a:lnTo>
                    <a:pt x="939" y="742"/>
                  </a:lnTo>
                  <a:lnTo>
                    <a:pt x="935" y="748"/>
                  </a:lnTo>
                  <a:lnTo>
                    <a:pt x="941" y="758"/>
                  </a:lnTo>
                  <a:lnTo>
                    <a:pt x="947" y="761"/>
                  </a:lnTo>
                  <a:lnTo>
                    <a:pt x="950" y="761"/>
                  </a:lnTo>
                  <a:lnTo>
                    <a:pt x="952" y="764"/>
                  </a:lnTo>
                  <a:lnTo>
                    <a:pt x="950" y="766"/>
                  </a:lnTo>
                  <a:lnTo>
                    <a:pt x="946" y="770"/>
                  </a:lnTo>
                  <a:lnTo>
                    <a:pt x="948" y="778"/>
                  </a:lnTo>
                  <a:lnTo>
                    <a:pt x="939" y="781"/>
                  </a:lnTo>
                  <a:lnTo>
                    <a:pt x="933" y="779"/>
                  </a:lnTo>
                  <a:lnTo>
                    <a:pt x="925" y="783"/>
                  </a:lnTo>
                  <a:lnTo>
                    <a:pt x="922" y="785"/>
                  </a:lnTo>
                  <a:lnTo>
                    <a:pt x="918" y="788"/>
                  </a:lnTo>
                  <a:lnTo>
                    <a:pt x="919" y="791"/>
                  </a:lnTo>
                  <a:lnTo>
                    <a:pt x="917" y="793"/>
                  </a:lnTo>
                  <a:lnTo>
                    <a:pt x="900" y="802"/>
                  </a:lnTo>
                  <a:lnTo>
                    <a:pt x="896" y="810"/>
                  </a:lnTo>
                  <a:lnTo>
                    <a:pt x="891" y="812"/>
                  </a:lnTo>
                  <a:lnTo>
                    <a:pt x="902" y="813"/>
                  </a:lnTo>
                  <a:lnTo>
                    <a:pt x="906" y="824"/>
                  </a:lnTo>
                  <a:lnTo>
                    <a:pt x="907" y="827"/>
                  </a:lnTo>
                  <a:lnTo>
                    <a:pt x="913" y="832"/>
                  </a:lnTo>
                  <a:lnTo>
                    <a:pt x="915" y="834"/>
                  </a:lnTo>
                  <a:lnTo>
                    <a:pt x="915" y="837"/>
                  </a:lnTo>
                  <a:lnTo>
                    <a:pt x="908" y="844"/>
                  </a:lnTo>
                  <a:lnTo>
                    <a:pt x="894" y="850"/>
                  </a:lnTo>
                  <a:lnTo>
                    <a:pt x="887" y="857"/>
                  </a:lnTo>
                  <a:lnTo>
                    <a:pt x="887" y="859"/>
                  </a:lnTo>
                  <a:lnTo>
                    <a:pt x="894" y="870"/>
                  </a:lnTo>
                  <a:lnTo>
                    <a:pt x="895" y="872"/>
                  </a:lnTo>
                  <a:lnTo>
                    <a:pt x="901" y="884"/>
                  </a:lnTo>
                  <a:lnTo>
                    <a:pt x="902" y="887"/>
                  </a:lnTo>
                  <a:lnTo>
                    <a:pt x="908" y="903"/>
                  </a:lnTo>
                  <a:lnTo>
                    <a:pt x="909" y="905"/>
                  </a:lnTo>
                  <a:lnTo>
                    <a:pt x="910" y="907"/>
                  </a:lnTo>
                  <a:lnTo>
                    <a:pt x="912" y="908"/>
                  </a:lnTo>
                  <a:lnTo>
                    <a:pt x="914" y="912"/>
                  </a:lnTo>
                  <a:lnTo>
                    <a:pt x="916" y="914"/>
                  </a:lnTo>
                  <a:lnTo>
                    <a:pt x="921" y="926"/>
                  </a:lnTo>
                  <a:lnTo>
                    <a:pt x="922" y="938"/>
                  </a:lnTo>
                  <a:lnTo>
                    <a:pt x="922" y="941"/>
                  </a:lnTo>
                  <a:lnTo>
                    <a:pt x="926" y="961"/>
                  </a:lnTo>
                  <a:lnTo>
                    <a:pt x="928" y="966"/>
                  </a:lnTo>
                  <a:lnTo>
                    <a:pt x="925" y="975"/>
                  </a:lnTo>
                  <a:lnTo>
                    <a:pt x="907" y="998"/>
                  </a:lnTo>
                  <a:lnTo>
                    <a:pt x="906" y="1000"/>
                  </a:lnTo>
                  <a:lnTo>
                    <a:pt x="906" y="1001"/>
                  </a:lnTo>
                  <a:lnTo>
                    <a:pt x="931" y="988"/>
                  </a:lnTo>
                  <a:lnTo>
                    <a:pt x="944" y="995"/>
                  </a:lnTo>
                  <a:lnTo>
                    <a:pt x="946" y="998"/>
                  </a:lnTo>
                  <a:lnTo>
                    <a:pt x="946" y="1000"/>
                  </a:lnTo>
                  <a:lnTo>
                    <a:pt x="944" y="1017"/>
                  </a:lnTo>
                  <a:lnTo>
                    <a:pt x="944" y="1023"/>
                  </a:lnTo>
                  <a:lnTo>
                    <a:pt x="932" y="1024"/>
                  </a:lnTo>
                  <a:lnTo>
                    <a:pt x="924" y="1034"/>
                  </a:lnTo>
                  <a:lnTo>
                    <a:pt x="927" y="1033"/>
                  </a:lnTo>
                  <a:lnTo>
                    <a:pt x="944" y="1037"/>
                  </a:lnTo>
                  <a:lnTo>
                    <a:pt x="949" y="1041"/>
                  </a:lnTo>
                  <a:lnTo>
                    <a:pt x="945" y="1058"/>
                  </a:lnTo>
                  <a:lnTo>
                    <a:pt x="944" y="1060"/>
                  </a:lnTo>
                  <a:lnTo>
                    <a:pt x="936" y="1066"/>
                  </a:lnTo>
                  <a:lnTo>
                    <a:pt x="937" y="1069"/>
                  </a:lnTo>
                  <a:lnTo>
                    <a:pt x="936" y="1074"/>
                  </a:lnTo>
                  <a:lnTo>
                    <a:pt x="926" y="1074"/>
                  </a:lnTo>
                  <a:lnTo>
                    <a:pt x="913" y="1081"/>
                  </a:lnTo>
                  <a:lnTo>
                    <a:pt x="904" y="1083"/>
                  </a:lnTo>
                  <a:lnTo>
                    <a:pt x="902" y="1080"/>
                  </a:lnTo>
                  <a:lnTo>
                    <a:pt x="899" y="1081"/>
                  </a:lnTo>
                  <a:lnTo>
                    <a:pt x="892" y="1088"/>
                  </a:lnTo>
                  <a:lnTo>
                    <a:pt x="890" y="1097"/>
                  </a:lnTo>
                  <a:lnTo>
                    <a:pt x="881" y="1105"/>
                  </a:lnTo>
                  <a:lnTo>
                    <a:pt x="881" y="1108"/>
                  </a:lnTo>
                  <a:lnTo>
                    <a:pt x="880" y="1110"/>
                  </a:lnTo>
                  <a:lnTo>
                    <a:pt x="883" y="1112"/>
                  </a:lnTo>
                  <a:lnTo>
                    <a:pt x="885" y="1115"/>
                  </a:lnTo>
                  <a:lnTo>
                    <a:pt x="883" y="1127"/>
                  </a:lnTo>
                  <a:lnTo>
                    <a:pt x="880" y="1132"/>
                  </a:lnTo>
                  <a:lnTo>
                    <a:pt x="880" y="1135"/>
                  </a:lnTo>
                  <a:lnTo>
                    <a:pt x="886" y="1140"/>
                  </a:lnTo>
                  <a:lnTo>
                    <a:pt x="889" y="1150"/>
                  </a:lnTo>
                  <a:lnTo>
                    <a:pt x="894" y="1153"/>
                  </a:lnTo>
                  <a:lnTo>
                    <a:pt x="894" y="1159"/>
                  </a:lnTo>
                  <a:lnTo>
                    <a:pt x="891" y="1160"/>
                  </a:lnTo>
                  <a:lnTo>
                    <a:pt x="875" y="1171"/>
                  </a:lnTo>
                  <a:lnTo>
                    <a:pt x="874" y="1174"/>
                  </a:lnTo>
                  <a:lnTo>
                    <a:pt x="867" y="1181"/>
                  </a:lnTo>
                  <a:lnTo>
                    <a:pt x="869" y="1184"/>
                  </a:lnTo>
                  <a:lnTo>
                    <a:pt x="872" y="1188"/>
                  </a:lnTo>
                  <a:lnTo>
                    <a:pt x="869" y="1196"/>
                  </a:lnTo>
                  <a:lnTo>
                    <a:pt x="870" y="1198"/>
                  </a:lnTo>
                  <a:lnTo>
                    <a:pt x="873" y="1199"/>
                  </a:lnTo>
                  <a:lnTo>
                    <a:pt x="887" y="1203"/>
                  </a:lnTo>
                  <a:lnTo>
                    <a:pt x="889" y="1202"/>
                  </a:lnTo>
                  <a:lnTo>
                    <a:pt x="892" y="1203"/>
                  </a:lnTo>
                  <a:lnTo>
                    <a:pt x="894" y="1203"/>
                  </a:lnTo>
                  <a:lnTo>
                    <a:pt x="896" y="1206"/>
                  </a:lnTo>
                  <a:lnTo>
                    <a:pt x="904" y="1220"/>
                  </a:lnTo>
                  <a:lnTo>
                    <a:pt x="906" y="1222"/>
                  </a:lnTo>
                  <a:lnTo>
                    <a:pt x="921" y="1236"/>
                  </a:lnTo>
                  <a:lnTo>
                    <a:pt x="923" y="1239"/>
                  </a:lnTo>
                  <a:lnTo>
                    <a:pt x="923" y="1242"/>
                  </a:lnTo>
                  <a:lnTo>
                    <a:pt x="928" y="1245"/>
                  </a:lnTo>
                  <a:lnTo>
                    <a:pt x="939" y="1245"/>
                  </a:lnTo>
                  <a:lnTo>
                    <a:pt x="938" y="1262"/>
                  </a:lnTo>
                  <a:lnTo>
                    <a:pt x="944" y="1272"/>
                  </a:lnTo>
                  <a:lnTo>
                    <a:pt x="942" y="1275"/>
                  </a:lnTo>
                  <a:lnTo>
                    <a:pt x="934" y="1272"/>
                  </a:lnTo>
                  <a:lnTo>
                    <a:pt x="939" y="1282"/>
                  </a:lnTo>
                  <a:lnTo>
                    <a:pt x="937" y="1284"/>
                  </a:lnTo>
                  <a:lnTo>
                    <a:pt x="930" y="1289"/>
                  </a:lnTo>
                  <a:lnTo>
                    <a:pt x="929" y="1295"/>
                  </a:lnTo>
                  <a:lnTo>
                    <a:pt x="938" y="1297"/>
                  </a:lnTo>
                  <a:lnTo>
                    <a:pt x="940" y="1299"/>
                  </a:lnTo>
                  <a:lnTo>
                    <a:pt x="941" y="1307"/>
                  </a:lnTo>
                  <a:lnTo>
                    <a:pt x="943" y="1309"/>
                  </a:lnTo>
                  <a:lnTo>
                    <a:pt x="934" y="1316"/>
                  </a:lnTo>
                  <a:lnTo>
                    <a:pt x="932" y="1318"/>
                  </a:lnTo>
                  <a:lnTo>
                    <a:pt x="933" y="1320"/>
                  </a:lnTo>
                  <a:lnTo>
                    <a:pt x="934" y="1328"/>
                  </a:lnTo>
                  <a:lnTo>
                    <a:pt x="939" y="1338"/>
                  </a:lnTo>
                  <a:lnTo>
                    <a:pt x="936" y="1352"/>
                  </a:lnTo>
                  <a:lnTo>
                    <a:pt x="942" y="1358"/>
                  </a:lnTo>
                  <a:lnTo>
                    <a:pt x="955" y="1357"/>
                  </a:lnTo>
                  <a:lnTo>
                    <a:pt x="957" y="1356"/>
                  </a:lnTo>
                  <a:lnTo>
                    <a:pt x="967" y="1339"/>
                  </a:lnTo>
                  <a:lnTo>
                    <a:pt x="970" y="1339"/>
                  </a:lnTo>
                  <a:lnTo>
                    <a:pt x="972" y="1354"/>
                  </a:lnTo>
                  <a:lnTo>
                    <a:pt x="978" y="1368"/>
                  </a:lnTo>
                  <a:lnTo>
                    <a:pt x="979" y="1371"/>
                  </a:lnTo>
                  <a:lnTo>
                    <a:pt x="994" y="1373"/>
                  </a:lnTo>
                  <a:lnTo>
                    <a:pt x="1005" y="1371"/>
                  </a:lnTo>
                  <a:lnTo>
                    <a:pt x="1008" y="1370"/>
                  </a:lnTo>
                  <a:lnTo>
                    <a:pt x="1007" y="1378"/>
                  </a:lnTo>
                  <a:lnTo>
                    <a:pt x="1010" y="1382"/>
                  </a:lnTo>
                  <a:lnTo>
                    <a:pt x="1013" y="1383"/>
                  </a:lnTo>
                  <a:lnTo>
                    <a:pt x="1015" y="1390"/>
                  </a:lnTo>
                  <a:lnTo>
                    <a:pt x="1017" y="1392"/>
                  </a:lnTo>
                  <a:lnTo>
                    <a:pt x="1021" y="1396"/>
                  </a:lnTo>
                  <a:lnTo>
                    <a:pt x="1023" y="1398"/>
                  </a:lnTo>
                  <a:lnTo>
                    <a:pt x="1028" y="1400"/>
                  </a:lnTo>
                  <a:lnTo>
                    <a:pt x="1032" y="1397"/>
                  </a:lnTo>
                  <a:lnTo>
                    <a:pt x="1035" y="1396"/>
                  </a:lnTo>
                  <a:lnTo>
                    <a:pt x="1040" y="1403"/>
                  </a:lnTo>
                  <a:lnTo>
                    <a:pt x="1052" y="1410"/>
                  </a:lnTo>
                  <a:lnTo>
                    <a:pt x="1054" y="1411"/>
                  </a:lnTo>
                  <a:lnTo>
                    <a:pt x="1053" y="1417"/>
                  </a:lnTo>
                  <a:lnTo>
                    <a:pt x="1060" y="1419"/>
                  </a:lnTo>
                  <a:lnTo>
                    <a:pt x="1063" y="1424"/>
                  </a:lnTo>
                  <a:lnTo>
                    <a:pt x="1064" y="1427"/>
                  </a:lnTo>
                  <a:lnTo>
                    <a:pt x="1067" y="1427"/>
                  </a:lnTo>
                  <a:lnTo>
                    <a:pt x="1070" y="1428"/>
                  </a:lnTo>
                  <a:lnTo>
                    <a:pt x="1074" y="1424"/>
                  </a:lnTo>
                  <a:lnTo>
                    <a:pt x="1099" y="1438"/>
                  </a:lnTo>
                  <a:lnTo>
                    <a:pt x="1108" y="1438"/>
                  </a:lnTo>
                  <a:lnTo>
                    <a:pt x="1109" y="1441"/>
                  </a:lnTo>
                  <a:lnTo>
                    <a:pt x="1111" y="1442"/>
                  </a:lnTo>
                  <a:lnTo>
                    <a:pt x="1113" y="1442"/>
                  </a:lnTo>
                  <a:lnTo>
                    <a:pt x="1117" y="1438"/>
                  </a:lnTo>
                  <a:lnTo>
                    <a:pt x="1119" y="1436"/>
                  </a:lnTo>
                  <a:lnTo>
                    <a:pt x="1126" y="1441"/>
                  </a:lnTo>
                  <a:lnTo>
                    <a:pt x="1132" y="1441"/>
                  </a:lnTo>
                  <a:lnTo>
                    <a:pt x="1144" y="1462"/>
                  </a:lnTo>
                  <a:lnTo>
                    <a:pt x="1145" y="1465"/>
                  </a:lnTo>
                  <a:lnTo>
                    <a:pt x="1153" y="1468"/>
                  </a:lnTo>
                  <a:lnTo>
                    <a:pt x="1157" y="1469"/>
                  </a:lnTo>
                  <a:lnTo>
                    <a:pt x="1162" y="1472"/>
                  </a:lnTo>
                  <a:lnTo>
                    <a:pt x="1174" y="1471"/>
                  </a:lnTo>
                  <a:lnTo>
                    <a:pt x="1176" y="1473"/>
                  </a:lnTo>
                  <a:lnTo>
                    <a:pt x="1177" y="1476"/>
                  </a:lnTo>
                  <a:lnTo>
                    <a:pt x="1179" y="1478"/>
                  </a:lnTo>
                  <a:lnTo>
                    <a:pt x="1178" y="1487"/>
                  </a:lnTo>
                  <a:lnTo>
                    <a:pt x="1181" y="1495"/>
                  </a:lnTo>
                  <a:lnTo>
                    <a:pt x="1193" y="1504"/>
                  </a:lnTo>
                  <a:lnTo>
                    <a:pt x="1199" y="1504"/>
                  </a:lnTo>
                  <a:lnTo>
                    <a:pt x="1202" y="1509"/>
                  </a:lnTo>
                  <a:lnTo>
                    <a:pt x="1203" y="1512"/>
                  </a:lnTo>
                  <a:lnTo>
                    <a:pt x="1209" y="1514"/>
                  </a:lnTo>
                  <a:lnTo>
                    <a:pt x="1214" y="1511"/>
                  </a:lnTo>
                  <a:lnTo>
                    <a:pt x="1216" y="1513"/>
                  </a:lnTo>
                  <a:lnTo>
                    <a:pt x="1218" y="1515"/>
                  </a:lnTo>
                  <a:lnTo>
                    <a:pt x="1215" y="1516"/>
                  </a:lnTo>
                  <a:lnTo>
                    <a:pt x="1204" y="1521"/>
                  </a:lnTo>
                  <a:lnTo>
                    <a:pt x="1183" y="1541"/>
                  </a:lnTo>
                  <a:lnTo>
                    <a:pt x="1177" y="1541"/>
                  </a:lnTo>
                  <a:lnTo>
                    <a:pt x="1174" y="1542"/>
                  </a:lnTo>
                  <a:lnTo>
                    <a:pt x="1183" y="1550"/>
                  </a:lnTo>
                  <a:lnTo>
                    <a:pt x="1201" y="1551"/>
                  </a:lnTo>
                  <a:lnTo>
                    <a:pt x="1203" y="1552"/>
                  </a:lnTo>
                  <a:lnTo>
                    <a:pt x="1191" y="1566"/>
                  </a:lnTo>
                  <a:lnTo>
                    <a:pt x="1190" y="1569"/>
                  </a:lnTo>
                  <a:lnTo>
                    <a:pt x="1192" y="1576"/>
                  </a:lnTo>
                  <a:lnTo>
                    <a:pt x="1190" y="1585"/>
                  </a:lnTo>
                  <a:lnTo>
                    <a:pt x="1194" y="1592"/>
                  </a:lnTo>
                  <a:lnTo>
                    <a:pt x="1195" y="1594"/>
                  </a:lnTo>
                  <a:lnTo>
                    <a:pt x="1205" y="1589"/>
                  </a:lnTo>
                  <a:lnTo>
                    <a:pt x="1214" y="1578"/>
                  </a:lnTo>
                  <a:lnTo>
                    <a:pt x="1221" y="1576"/>
                  </a:lnTo>
                  <a:lnTo>
                    <a:pt x="1222" y="1573"/>
                  </a:lnTo>
                  <a:lnTo>
                    <a:pt x="1237" y="1572"/>
                  </a:lnTo>
                  <a:lnTo>
                    <a:pt x="1242" y="1576"/>
                  </a:lnTo>
                  <a:lnTo>
                    <a:pt x="1251" y="1577"/>
                  </a:lnTo>
                  <a:lnTo>
                    <a:pt x="1253" y="1578"/>
                  </a:lnTo>
                  <a:lnTo>
                    <a:pt x="1251" y="1584"/>
                  </a:lnTo>
                  <a:lnTo>
                    <a:pt x="1257" y="1594"/>
                  </a:lnTo>
                  <a:lnTo>
                    <a:pt x="1258" y="1597"/>
                  </a:lnTo>
                  <a:lnTo>
                    <a:pt x="1291" y="1638"/>
                  </a:lnTo>
                  <a:lnTo>
                    <a:pt x="1292" y="1641"/>
                  </a:lnTo>
                  <a:lnTo>
                    <a:pt x="1303" y="1627"/>
                  </a:lnTo>
                  <a:lnTo>
                    <a:pt x="1305" y="1625"/>
                  </a:lnTo>
                  <a:lnTo>
                    <a:pt x="1328" y="1643"/>
                  </a:lnTo>
                  <a:lnTo>
                    <a:pt x="1330" y="1644"/>
                  </a:lnTo>
                  <a:lnTo>
                    <a:pt x="1329" y="1653"/>
                  </a:lnTo>
                  <a:lnTo>
                    <a:pt x="1328" y="1656"/>
                  </a:lnTo>
                  <a:lnTo>
                    <a:pt x="1324" y="1667"/>
                  </a:lnTo>
                  <a:lnTo>
                    <a:pt x="1342" y="1676"/>
                  </a:lnTo>
                  <a:lnTo>
                    <a:pt x="1345" y="1678"/>
                  </a:lnTo>
                  <a:lnTo>
                    <a:pt x="1349" y="1674"/>
                  </a:lnTo>
                  <a:lnTo>
                    <a:pt x="1352" y="1673"/>
                  </a:lnTo>
                  <a:lnTo>
                    <a:pt x="1363" y="1683"/>
                  </a:lnTo>
                  <a:lnTo>
                    <a:pt x="1366" y="1685"/>
                  </a:lnTo>
                  <a:lnTo>
                    <a:pt x="1372" y="1697"/>
                  </a:lnTo>
                  <a:lnTo>
                    <a:pt x="1374" y="1699"/>
                  </a:lnTo>
                  <a:lnTo>
                    <a:pt x="1376" y="1701"/>
                  </a:lnTo>
                  <a:lnTo>
                    <a:pt x="1378" y="1703"/>
                  </a:lnTo>
                  <a:lnTo>
                    <a:pt x="1378" y="1708"/>
                  </a:lnTo>
                  <a:lnTo>
                    <a:pt x="1378" y="1711"/>
                  </a:lnTo>
                  <a:lnTo>
                    <a:pt x="1360" y="1711"/>
                  </a:lnTo>
                  <a:lnTo>
                    <a:pt x="1349" y="1722"/>
                  </a:lnTo>
                  <a:lnTo>
                    <a:pt x="1350" y="1724"/>
                  </a:lnTo>
                  <a:lnTo>
                    <a:pt x="1353" y="1732"/>
                  </a:lnTo>
                  <a:lnTo>
                    <a:pt x="1353" y="1737"/>
                  </a:lnTo>
                  <a:lnTo>
                    <a:pt x="1352" y="1740"/>
                  </a:lnTo>
                  <a:lnTo>
                    <a:pt x="1353" y="1746"/>
                  </a:lnTo>
                  <a:lnTo>
                    <a:pt x="1352" y="1751"/>
                  </a:lnTo>
                  <a:lnTo>
                    <a:pt x="1348" y="1754"/>
                  </a:lnTo>
                  <a:lnTo>
                    <a:pt x="1348" y="1759"/>
                  </a:lnTo>
                  <a:lnTo>
                    <a:pt x="1343" y="1765"/>
                  </a:lnTo>
                  <a:lnTo>
                    <a:pt x="1341" y="1766"/>
                  </a:lnTo>
                  <a:lnTo>
                    <a:pt x="1340" y="1768"/>
                  </a:lnTo>
                  <a:lnTo>
                    <a:pt x="1337" y="1773"/>
                  </a:lnTo>
                  <a:lnTo>
                    <a:pt x="1346" y="1780"/>
                  </a:lnTo>
                  <a:lnTo>
                    <a:pt x="1347" y="1783"/>
                  </a:lnTo>
                  <a:lnTo>
                    <a:pt x="1339" y="1786"/>
                  </a:lnTo>
                  <a:lnTo>
                    <a:pt x="1334" y="1787"/>
                  </a:lnTo>
                  <a:lnTo>
                    <a:pt x="1332" y="1789"/>
                  </a:lnTo>
                  <a:lnTo>
                    <a:pt x="1328" y="1794"/>
                  </a:lnTo>
                  <a:lnTo>
                    <a:pt x="1325" y="1805"/>
                  </a:lnTo>
                  <a:lnTo>
                    <a:pt x="1339" y="1816"/>
                  </a:lnTo>
                  <a:lnTo>
                    <a:pt x="1338" y="1808"/>
                  </a:lnTo>
                  <a:lnTo>
                    <a:pt x="1340" y="1805"/>
                  </a:lnTo>
                  <a:lnTo>
                    <a:pt x="1360" y="1811"/>
                  </a:lnTo>
                  <a:lnTo>
                    <a:pt x="1362" y="1809"/>
                  </a:lnTo>
                  <a:lnTo>
                    <a:pt x="1365" y="1818"/>
                  </a:lnTo>
                  <a:lnTo>
                    <a:pt x="1373" y="1823"/>
                  </a:lnTo>
                  <a:lnTo>
                    <a:pt x="1378" y="1831"/>
                  </a:lnTo>
                  <a:lnTo>
                    <a:pt x="1378" y="1837"/>
                  </a:lnTo>
                  <a:lnTo>
                    <a:pt x="1390" y="1833"/>
                  </a:lnTo>
                  <a:lnTo>
                    <a:pt x="1404" y="1848"/>
                  </a:lnTo>
                  <a:lnTo>
                    <a:pt x="1407" y="1849"/>
                  </a:lnTo>
                  <a:lnTo>
                    <a:pt x="1411" y="1846"/>
                  </a:lnTo>
                  <a:lnTo>
                    <a:pt x="1411" y="1853"/>
                  </a:lnTo>
                  <a:lnTo>
                    <a:pt x="1411" y="1856"/>
                  </a:lnTo>
                  <a:lnTo>
                    <a:pt x="1418" y="1869"/>
                  </a:lnTo>
                  <a:lnTo>
                    <a:pt x="1418" y="1872"/>
                  </a:lnTo>
                  <a:lnTo>
                    <a:pt x="1423" y="1881"/>
                  </a:lnTo>
                  <a:lnTo>
                    <a:pt x="1422" y="1883"/>
                  </a:lnTo>
                  <a:lnTo>
                    <a:pt x="1416" y="1893"/>
                  </a:lnTo>
                  <a:lnTo>
                    <a:pt x="1414" y="1895"/>
                  </a:lnTo>
                  <a:lnTo>
                    <a:pt x="1421" y="1916"/>
                  </a:lnTo>
                  <a:lnTo>
                    <a:pt x="1429" y="1919"/>
                  </a:lnTo>
                  <a:lnTo>
                    <a:pt x="1431" y="1921"/>
                  </a:lnTo>
                  <a:lnTo>
                    <a:pt x="1437" y="1912"/>
                  </a:lnTo>
                  <a:lnTo>
                    <a:pt x="1445" y="1911"/>
                  </a:lnTo>
                  <a:lnTo>
                    <a:pt x="1451" y="1905"/>
                  </a:lnTo>
                  <a:lnTo>
                    <a:pt x="1451" y="1901"/>
                  </a:lnTo>
                  <a:lnTo>
                    <a:pt x="1454" y="1895"/>
                  </a:lnTo>
                  <a:lnTo>
                    <a:pt x="1456" y="1900"/>
                  </a:lnTo>
                  <a:lnTo>
                    <a:pt x="1459" y="1900"/>
                  </a:lnTo>
                  <a:lnTo>
                    <a:pt x="1459" y="1901"/>
                  </a:lnTo>
                  <a:lnTo>
                    <a:pt x="1460" y="1903"/>
                  </a:lnTo>
                  <a:lnTo>
                    <a:pt x="1457" y="1905"/>
                  </a:lnTo>
                  <a:lnTo>
                    <a:pt x="1461" y="1919"/>
                  </a:lnTo>
                  <a:lnTo>
                    <a:pt x="1466" y="1920"/>
                  </a:lnTo>
                  <a:lnTo>
                    <a:pt x="1479" y="1934"/>
                  </a:lnTo>
                  <a:lnTo>
                    <a:pt x="1479" y="1937"/>
                  </a:lnTo>
                  <a:lnTo>
                    <a:pt x="1482" y="1949"/>
                  </a:lnTo>
                  <a:lnTo>
                    <a:pt x="1483" y="1951"/>
                  </a:lnTo>
                  <a:lnTo>
                    <a:pt x="1482" y="1953"/>
                  </a:lnTo>
                  <a:lnTo>
                    <a:pt x="1481" y="1957"/>
                  </a:lnTo>
                  <a:lnTo>
                    <a:pt x="1479" y="1960"/>
                  </a:lnTo>
                  <a:lnTo>
                    <a:pt x="1460" y="1956"/>
                  </a:lnTo>
                  <a:lnTo>
                    <a:pt x="1458" y="1958"/>
                  </a:lnTo>
                  <a:lnTo>
                    <a:pt x="1457" y="1963"/>
                  </a:lnTo>
                  <a:lnTo>
                    <a:pt x="1453" y="1968"/>
                  </a:lnTo>
                  <a:lnTo>
                    <a:pt x="1453" y="1974"/>
                  </a:lnTo>
                  <a:lnTo>
                    <a:pt x="1445" y="1986"/>
                  </a:lnTo>
                  <a:lnTo>
                    <a:pt x="1446" y="1997"/>
                  </a:lnTo>
                  <a:lnTo>
                    <a:pt x="1448" y="2001"/>
                  </a:lnTo>
                  <a:lnTo>
                    <a:pt x="1448" y="2004"/>
                  </a:lnTo>
                  <a:lnTo>
                    <a:pt x="1446" y="2003"/>
                  </a:lnTo>
                  <a:lnTo>
                    <a:pt x="1435" y="2008"/>
                  </a:lnTo>
                  <a:lnTo>
                    <a:pt x="1433" y="2008"/>
                  </a:lnTo>
                  <a:lnTo>
                    <a:pt x="1430" y="2006"/>
                  </a:lnTo>
                  <a:lnTo>
                    <a:pt x="1431" y="2001"/>
                  </a:lnTo>
                  <a:lnTo>
                    <a:pt x="1425" y="2002"/>
                  </a:lnTo>
                  <a:lnTo>
                    <a:pt x="1409" y="1999"/>
                  </a:lnTo>
                  <a:lnTo>
                    <a:pt x="1404" y="2005"/>
                  </a:lnTo>
                  <a:lnTo>
                    <a:pt x="1399" y="2008"/>
                  </a:lnTo>
                  <a:lnTo>
                    <a:pt x="1402" y="2025"/>
                  </a:lnTo>
                  <a:lnTo>
                    <a:pt x="1401" y="2030"/>
                  </a:lnTo>
                  <a:lnTo>
                    <a:pt x="1400" y="2033"/>
                  </a:lnTo>
                  <a:lnTo>
                    <a:pt x="1393" y="2036"/>
                  </a:lnTo>
                  <a:lnTo>
                    <a:pt x="1391" y="2035"/>
                  </a:lnTo>
                  <a:lnTo>
                    <a:pt x="1385" y="2033"/>
                  </a:lnTo>
                  <a:lnTo>
                    <a:pt x="1382" y="2033"/>
                  </a:lnTo>
                  <a:lnTo>
                    <a:pt x="1379" y="2033"/>
                  </a:lnTo>
                  <a:lnTo>
                    <a:pt x="1370" y="2033"/>
                  </a:lnTo>
                  <a:lnTo>
                    <a:pt x="1366" y="2041"/>
                  </a:lnTo>
                  <a:lnTo>
                    <a:pt x="1363" y="2068"/>
                  </a:lnTo>
                  <a:lnTo>
                    <a:pt x="1362" y="2071"/>
                  </a:lnTo>
                  <a:lnTo>
                    <a:pt x="1364" y="2072"/>
                  </a:lnTo>
                  <a:lnTo>
                    <a:pt x="1366" y="2074"/>
                  </a:lnTo>
                  <a:lnTo>
                    <a:pt x="1364" y="2079"/>
                  </a:lnTo>
                  <a:lnTo>
                    <a:pt x="1378" y="2079"/>
                  </a:lnTo>
                  <a:lnTo>
                    <a:pt x="1381" y="2083"/>
                  </a:lnTo>
                  <a:lnTo>
                    <a:pt x="1381" y="2085"/>
                  </a:lnTo>
                  <a:lnTo>
                    <a:pt x="1381" y="2091"/>
                  </a:lnTo>
                  <a:lnTo>
                    <a:pt x="1380" y="2095"/>
                  </a:lnTo>
                  <a:lnTo>
                    <a:pt x="1382" y="2097"/>
                  </a:lnTo>
                  <a:lnTo>
                    <a:pt x="1383" y="2100"/>
                  </a:lnTo>
                  <a:lnTo>
                    <a:pt x="1373" y="2107"/>
                  </a:lnTo>
                  <a:lnTo>
                    <a:pt x="1371" y="2110"/>
                  </a:lnTo>
                  <a:lnTo>
                    <a:pt x="1373" y="2115"/>
                  </a:lnTo>
                  <a:lnTo>
                    <a:pt x="1375" y="2117"/>
                  </a:lnTo>
                  <a:lnTo>
                    <a:pt x="1373" y="2119"/>
                  </a:lnTo>
                  <a:lnTo>
                    <a:pt x="1369" y="2120"/>
                  </a:lnTo>
                  <a:lnTo>
                    <a:pt x="1370" y="2122"/>
                  </a:lnTo>
                  <a:lnTo>
                    <a:pt x="1369" y="2129"/>
                  </a:lnTo>
                  <a:lnTo>
                    <a:pt x="1374" y="2136"/>
                  </a:lnTo>
                  <a:lnTo>
                    <a:pt x="1376" y="2145"/>
                  </a:lnTo>
                  <a:lnTo>
                    <a:pt x="1375" y="2148"/>
                  </a:lnTo>
                  <a:lnTo>
                    <a:pt x="1374" y="2151"/>
                  </a:lnTo>
                  <a:lnTo>
                    <a:pt x="1365" y="2155"/>
                  </a:lnTo>
                  <a:lnTo>
                    <a:pt x="1360" y="2153"/>
                  </a:lnTo>
                  <a:lnTo>
                    <a:pt x="1358" y="2153"/>
                  </a:lnTo>
                  <a:lnTo>
                    <a:pt x="1355" y="2154"/>
                  </a:lnTo>
                  <a:lnTo>
                    <a:pt x="1355" y="2157"/>
                  </a:lnTo>
                  <a:lnTo>
                    <a:pt x="1352" y="2161"/>
                  </a:lnTo>
                  <a:lnTo>
                    <a:pt x="1349" y="2162"/>
                  </a:lnTo>
                  <a:lnTo>
                    <a:pt x="1338" y="2162"/>
                  </a:lnTo>
                  <a:lnTo>
                    <a:pt x="1329" y="2165"/>
                  </a:lnTo>
                  <a:lnTo>
                    <a:pt x="1324" y="2164"/>
                  </a:lnTo>
                  <a:lnTo>
                    <a:pt x="1322" y="2164"/>
                  </a:lnTo>
                  <a:lnTo>
                    <a:pt x="1319" y="2167"/>
                  </a:lnTo>
                  <a:lnTo>
                    <a:pt x="1311" y="2151"/>
                  </a:lnTo>
                  <a:lnTo>
                    <a:pt x="1310" y="2141"/>
                  </a:lnTo>
                  <a:lnTo>
                    <a:pt x="1305" y="2139"/>
                  </a:lnTo>
                  <a:lnTo>
                    <a:pt x="1302" y="2137"/>
                  </a:lnTo>
                  <a:lnTo>
                    <a:pt x="1300" y="2136"/>
                  </a:lnTo>
                  <a:lnTo>
                    <a:pt x="1299" y="2140"/>
                  </a:lnTo>
                  <a:lnTo>
                    <a:pt x="1279" y="2166"/>
                  </a:lnTo>
                  <a:lnTo>
                    <a:pt x="1267" y="2167"/>
                  </a:lnTo>
                  <a:lnTo>
                    <a:pt x="1265" y="2164"/>
                  </a:lnTo>
                  <a:lnTo>
                    <a:pt x="1263" y="2164"/>
                  </a:lnTo>
                  <a:lnTo>
                    <a:pt x="1251" y="2158"/>
                  </a:lnTo>
                  <a:lnTo>
                    <a:pt x="1249" y="2160"/>
                  </a:lnTo>
                  <a:lnTo>
                    <a:pt x="1243" y="2167"/>
                  </a:lnTo>
                  <a:lnTo>
                    <a:pt x="1228" y="2171"/>
                  </a:lnTo>
                  <a:lnTo>
                    <a:pt x="1222" y="2171"/>
                  </a:lnTo>
                  <a:lnTo>
                    <a:pt x="1215" y="2167"/>
                  </a:lnTo>
                  <a:lnTo>
                    <a:pt x="1206" y="2170"/>
                  </a:lnTo>
                  <a:lnTo>
                    <a:pt x="1204" y="2185"/>
                  </a:lnTo>
                  <a:lnTo>
                    <a:pt x="1202" y="2188"/>
                  </a:lnTo>
                  <a:lnTo>
                    <a:pt x="1204" y="2192"/>
                  </a:lnTo>
                  <a:lnTo>
                    <a:pt x="1206" y="2192"/>
                  </a:lnTo>
                  <a:lnTo>
                    <a:pt x="1205" y="2195"/>
                  </a:lnTo>
                  <a:lnTo>
                    <a:pt x="1196" y="2203"/>
                  </a:lnTo>
                  <a:lnTo>
                    <a:pt x="1189" y="2216"/>
                  </a:lnTo>
                  <a:lnTo>
                    <a:pt x="1189" y="2231"/>
                  </a:lnTo>
                  <a:lnTo>
                    <a:pt x="1184" y="2232"/>
                  </a:lnTo>
                  <a:lnTo>
                    <a:pt x="1181" y="2240"/>
                  </a:lnTo>
                  <a:lnTo>
                    <a:pt x="1179" y="2242"/>
                  </a:lnTo>
                  <a:lnTo>
                    <a:pt x="1171" y="2238"/>
                  </a:lnTo>
                  <a:lnTo>
                    <a:pt x="1171" y="2232"/>
                  </a:lnTo>
                  <a:lnTo>
                    <a:pt x="1168" y="2228"/>
                  </a:lnTo>
                  <a:lnTo>
                    <a:pt x="1165" y="2226"/>
                  </a:lnTo>
                  <a:lnTo>
                    <a:pt x="1159" y="2226"/>
                  </a:lnTo>
                  <a:lnTo>
                    <a:pt x="1155" y="2230"/>
                  </a:lnTo>
                  <a:lnTo>
                    <a:pt x="1149" y="2230"/>
                  </a:lnTo>
                  <a:lnTo>
                    <a:pt x="1133" y="2247"/>
                  </a:lnTo>
                  <a:lnTo>
                    <a:pt x="1133" y="2253"/>
                  </a:lnTo>
                  <a:lnTo>
                    <a:pt x="1130" y="2254"/>
                  </a:lnTo>
                  <a:lnTo>
                    <a:pt x="1120" y="2258"/>
                  </a:lnTo>
                  <a:lnTo>
                    <a:pt x="1111" y="2243"/>
                  </a:lnTo>
                  <a:lnTo>
                    <a:pt x="1111" y="2237"/>
                  </a:lnTo>
                  <a:lnTo>
                    <a:pt x="1119" y="2220"/>
                  </a:lnTo>
                  <a:lnTo>
                    <a:pt x="1120" y="2218"/>
                  </a:lnTo>
                  <a:lnTo>
                    <a:pt x="1113" y="2220"/>
                  </a:lnTo>
                  <a:lnTo>
                    <a:pt x="1111" y="2222"/>
                  </a:lnTo>
                  <a:lnTo>
                    <a:pt x="1110" y="2223"/>
                  </a:lnTo>
                  <a:lnTo>
                    <a:pt x="1108" y="2223"/>
                  </a:lnTo>
                  <a:lnTo>
                    <a:pt x="1108" y="2220"/>
                  </a:lnTo>
                  <a:lnTo>
                    <a:pt x="1092" y="2202"/>
                  </a:lnTo>
                  <a:lnTo>
                    <a:pt x="1078" y="2195"/>
                  </a:lnTo>
                  <a:lnTo>
                    <a:pt x="1070" y="2194"/>
                  </a:lnTo>
                  <a:lnTo>
                    <a:pt x="1069" y="2192"/>
                  </a:lnTo>
                  <a:lnTo>
                    <a:pt x="1070" y="2189"/>
                  </a:lnTo>
                  <a:lnTo>
                    <a:pt x="1071" y="2168"/>
                  </a:lnTo>
                  <a:lnTo>
                    <a:pt x="1068" y="2169"/>
                  </a:lnTo>
                  <a:lnTo>
                    <a:pt x="1060" y="2171"/>
                  </a:lnTo>
                  <a:lnTo>
                    <a:pt x="1058" y="2180"/>
                  </a:lnTo>
                  <a:lnTo>
                    <a:pt x="1047" y="2195"/>
                  </a:lnTo>
                  <a:lnTo>
                    <a:pt x="1042" y="2198"/>
                  </a:lnTo>
                  <a:lnTo>
                    <a:pt x="1036" y="2196"/>
                  </a:lnTo>
                  <a:lnTo>
                    <a:pt x="1035" y="2195"/>
                  </a:lnTo>
                  <a:lnTo>
                    <a:pt x="1030" y="2195"/>
                  </a:lnTo>
                  <a:lnTo>
                    <a:pt x="1027" y="2190"/>
                  </a:lnTo>
                  <a:lnTo>
                    <a:pt x="1018" y="2190"/>
                  </a:lnTo>
                  <a:lnTo>
                    <a:pt x="1006" y="2183"/>
                  </a:lnTo>
                  <a:lnTo>
                    <a:pt x="1002" y="2183"/>
                  </a:lnTo>
                  <a:lnTo>
                    <a:pt x="997" y="2181"/>
                  </a:lnTo>
                  <a:lnTo>
                    <a:pt x="993" y="2176"/>
                  </a:lnTo>
                  <a:lnTo>
                    <a:pt x="998" y="2158"/>
                  </a:lnTo>
                  <a:lnTo>
                    <a:pt x="983" y="2160"/>
                  </a:lnTo>
                  <a:lnTo>
                    <a:pt x="984" y="2148"/>
                  </a:lnTo>
                  <a:lnTo>
                    <a:pt x="982" y="2146"/>
                  </a:lnTo>
                  <a:lnTo>
                    <a:pt x="970" y="2154"/>
                  </a:lnTo>
                  <a:lnTo>
                    <a:pt x="967" y="2155"/>
                  </a:lnTo>
                  <a:lnTo>
                    <a:pt x="966" y="2161"/>
                  </a:lnTo>
                  <a:lnTo>
                    <a:pt x="962" y="2165"/>
                  </a:lnTo>
                  <a:lnTo>
                    <a:pt x="947" y="2167"/>
                  </a:lnTo>
                  <a:lnTo>
                    <a:pt x="948" y="2164"/>
                  </a:lnTo>
                  <a:lnTo>
                    <a:pt x="939" y="2156"/>
                  </a:lnTo>
                  <a:lnTo>
                    <a:pt x="938" y="2151"/>
                  </a:lnTo>
                  <a:lnTo>
                    <a:pt x="939" y="2148"/>
                  </a:lnTo>
                  <a:lnTo>
                    <a:pt x="944" y="2144"/>
                  </a:lnTo>
                  <a:lnTo>
                    <a:pt x="943" y="2136"/>
                  </a:lnTo>
                  <a:lnTo>
                    <a:pt x="947" y="2132"/>
                  </a:lnTo>
                  <a:lnTo>
                    <a:pt x="947" y="2129"/>
                  </a:lnTo>
                  <a:lnTo>
                    <a:pt x="943" y="2126"/>
                  </a:lnTo>
                  <a:lnTo>
                    <a:pt x="941" y="2128"/>
                  </a:lnTo>
                  <a:lnTo>
                    <a:pt x="943" y="2119"/>
                  </a:lnTo>
                  <a:lnTo>
                    <a:pt x="939" y="2102"/>
                  </a:lnTo>
                  <a:lnTo>
                    <a:pt x="936" y="2101"/>
                  </a:lnTo>
                  <a:lnTo>
                    <a:pt x="931" y="2099"/>
                  </a:lnTo>
                  <a:lnTo>
                    <a:pt x="927" y="2102"/>
                  </a:lnTo>
                  <a:lnTo>
                    <a:pt x="919" y="2104"/>
                  </a:lnTo>
                  <a:lnTo>
                    <a:pt x="917" y="2099"/>
                  </a:lnTo>
                  <a:lnTo>
                    <a:pt x="914" y="2098"/>
                  </a:lnTo>
                  <a:lnTo>
                    <a:pt x="916" y="2097"/>
                  </a:lnTo>
                  <a:lnTo>
                    <a:pt x="917" y="2091"/>
                  </a:lnTo>
                  <a:lnTo>
                    <a:pt x="914" y="2090"/>
                  </a:lnTo>
                  <a:lnTo>
                    <a:pt x="926" y="2083"/>
                  </a:lnTo>
                  <a:lnTo>
                    <a:pt x="929" y="2081"/>
                  </a:lnTo>
                  <a:lnTo>
                    <a:pt x="931" y="2080"/>
                  </a:lnTo>
                  <a:lnTo>
                    <a:pt x="936" y="2078"/>
                  </a:lnTo>
                  <a:lnTo>
                    <a:pt x="954" y="2064"/>
                  </a:lnTo>
                  <a:lnTo>
                    <a:pt x="958" y="2051"/>
                  </a:lnTo>
                  <a:lnTo>
                    <a:pt x="956" y="2050"/>
                  </a:lnTo>
                  <a:lnTo>
                    <a:pt x="952" y="2046"/>
                  </a:lnTo>
                  <a:lnTo>
                    <a:pt x="952" y="2047"/>
                  </a:lnTo>
                  <a:lnTo>
                    <a:pt x="952" y="2044"/>
                  </a:lnTo>
                  <a:lnTo>
                    <a:pt x="945" y="2041"/>
                  </a:lnTo>
                  <a:lnTo>
                    <a:pt x="938" y="2033"/>
                  </a:lnTo>
                  <a:lnTo>
                    <a:pt x="938" y="2021"/>
                  </a:lnTo>
                  <a:lnTo>
                    <a:pt x="933" y="2011"/>
                  </a:lnTo>
                  <a:lnTo>
                    <a:pt x="927" y="2011"/>
                  </a:lnTo>
                  <a:lnTo>
                    <a:pt x="917" y="2007"/>
                  </a:lnTo>
                  <a:lnTo>
                    <a:pt x="917" y="1993"/>
                  </a:lnTo>
                  <a:lnTo>
                    <a:pt x="914" y="1989"/>
                  </a:lnTo>
                  <a:lnTo>
                    <a:pt x="912" y="1987"/>
                  </a:lnTo>
                  <a:lnTo>
                    <a:pt x="910" y="1985"/>
                  </a:lnTo>
                  <a:lnTo>
                    <a:pt x="903" y="1968"/>
                  </a:lnTo>
                  <a:lnTo>
                    <a:pt x="902" y="1965"/>
                  </a:lnTo>
                  <a:lnTo>
                    <a:pt x="896" y="1963"/>
                  </a:lnTo>
                  <a:lnTo>
                    <a:pt x="885" y="1966"/>
                  </a:lnTo>
                  <a:lnTo>
                    <a:pt x="875" y="1987"/>
                  </a:lnTo>
                  <a:lnTo>
                    <a:pt x="873" y="1986"/>
                  </a:lnTo>
                  <a:lnTo>
                    <a:pt x="861" y="1978"/>
                  </a:lnTo>
                  <a:lnTo>
                    <a:pt x="858" y="1973"/>
                  </a:lnTo>
                  <a:lnTo>
                    <a:pt x="858" y="1970"/>
                  </a:lnTo>
                  <a:lnTo>
                    <a:pt x="868" y="1963"/>
                  </a:lnTo>
                  <a:lnTo>
                    <a:pt x="878" y="1947"/>
                  </a:lnTo>
                  <a:lnTo>
                    <a:pt x="877" y="1944"/>
                  </a:lnTo>
                  <a:lnTo>
                    <a:pt x="873" y="1937"/>
                  </a:lnTo>
                  <a:lnTo>
                    <a:pt x="866" y="1931"/>
                  </a:lnTo>
                  <a:lnTo>
                    <a:pt x="851" y="1929"/>
                  </a:lnTo>
                  <a:lnTo>
                    <a:pt x="846" y="1932"/>
                  </a:lnTo>
                  <a:lnTo>
                    <a:pt x="840" y="1930"/>
                  </a:lnTo>
                  <a:lnTo>
                    <a:pt x="837" y="1930"/>
                  </a:lnTo>
                  <a:lnTo>
                    <a:pt x="832" y="1927"/>
                  </a:lnTo>
                  <a:lnTo>
                    <a:pt x="831" y="1922"/>
                  </a:lnTo>
                  <a:lnTo>
                    <a:pt x="836" y="1912"/>
                  </a:lnTo>
                  <a:lnTo>
                    <a:pt x="843" y="1907"/>
                  </a:lnTo>
                  <a:lnTo>
                    <a:pt x="837" y="1901"/>
                  </a:lnTo>
                  <a:lnTo>
                    <a:pt x="832" y="1890"/>
                  </a:lnTo>
                  <a:lnTo>
                    <a:pt x="829" y="1891"/>
                  </a:lnTo>
                  <a:lnTo>
                    <a:pt x="809" y="1894"/>
                  </a:lnTo>
                  <a:lnTo>
                    <a:pt x="791" y="1891"/>
                  </a:lnTo>
                  <a:lnTo>
                    <a:pt x="789" y="1889"/>
                  </a:lnTo>
                  <a:lnTo>
                    <a:pt x="781" y="1881"/>
                  </a:lnTo>
                  <a:lnTo>
                    <a:pt x="780" y="1879"/>
                  </a:lnTo>
                  <a:lnTo>
                    <a:pt x="763" y="1886"/>
                  </a:lnTo>
                  <a:lnTo>
                    <a:pt x="748" y="1878"/>
                  </a:lnTo>
                  <a:lnTo>
                    <a:pt x="733" y="1879"/>
                  </a:lnTo>
                  <a:lnTo>
                    <a:pt x="731" y="1877"/>
                  </a:lnTo>
                  <a:lnTo>
                    <a:pt x="730" y="1873"/>
                  </a:lnTo>
                  <a:lnTo>
                    <a:pt x="727" y="1874"/>
                  </a:lnTo>
                  <a:lnTo>
                    <a:pt x="707" y="1876"/>
                  </a:lnTo>
                  <a:lnTo>
                    <a:pt x="699" y="1888"/>
                  </a:lnTo>
                  <a:lnTo>
                    <a:pt x="694" y="1890"/>
                  </a:lnTo>
                  <a:lnTo>
                    <a:pt x="693" y="1893"/>
                  </a:lnTo>
                  <a:lnTo>
                    <a:pt x="689" y="1897"/>
                  </a:lnTo>
                  <a:lnTo>
                    <a:pt x="683" y="1896"/>
                  </a:lnTo>
                  <a:lnTo>
                    <a:pt x="683" y="1899"/>
                  </a:lnTo>
                  <a:lnTo>
                    <a:pt x="687" y="1910"/>
                  </a:lnTo>
                  <a:lnTo>
                    <a:pt x="695" y="1914"/>
                  </a:lnTo>
                  <a:lnTo>
                    <a:pt x="698" y="1926"/>
                  </a:lnTo>
                  <a:lnTo>
                    <a:pt x="696" y="1928"/>
                  </a:lnTo>
                  <a:lnTo>
                    <a:pt x="694" y="1929"/>
                  </a:lnTo>
                  <a:lnTo>
                    <a:pt x="681" y="1928"/>
                  </a:lnTo>
                  <a:lnTo>
                    <a:pt x="673" y="1931"/>
                  </a:lnTo>
                  <a:lnTo>
                    <a:pt x="660" y="1930"/>
                  </a:lnTo>
                  <a:lnTo>
                    <a:pt x="632" y="1941"/>
                  </a:lnTo>
                  <a:lnTo>
                    <a:pt x="627" y="1938"/>
                  </a:lnTo>
                  <a:lnTo>
                    <a:pt x="624" y="1937"/>
                  </a:lnTo>
                  <a:lnTo>
                    <a:pt x="614" y="1931"/>
                  </a:lnTo>
                  <a:lnTo>
                    <a:pt x="600" y="1937"/>
                  </a:lnTo>
                  <a:lnTo>
                    <a:pt x="587" y="1938"/>
                  </a:lnTo>
                  <a:lnTo>
                    <a:pt x="573" y="1943"/>
                  </a:lnTo>
                  <a:lnTo>
                    <a:pt x="553" y="1938"/>
                  </a:lnTo>
                  <a:lnTo>
                    <a:pt x="549" y="1945"/>
                  </a:lnTo>
                  <a:lnTo>
                    <a:pt x="545" y="1950"/>
                  </a:lnTo>
                  <a:lnTo>
                    <a:pt x="546" y="1953"/>
                  </a:lnTo>
                  <a:lnTo>
                    <a:pt x="547" y="1959"/>
                  </a:lnTo>
                  <a:lnTo>
                    <a:pt x="542" y="1970"/>
                  </a:lnTo>
                  <a:lnTo>
                    <a:pt x="540" y="1969"/>
                  </a:lnTo>
                  <a:lnTo>
                    <a:pt x="531" y="1973"/>
                  </a:lnTo>
                  <a:lnTo>
                    <a:pt x="522" y="1971"/>
                  </a:lnTo>
                  <a:lnTo>
                    <a:pt x="515" y="1967"/>
                  </a:lnTo>
                  <a:lnTo>
                    <a:pt x="501" y="1951"/>
                  </a:lnTo>
                  <a:lnTo>
                    <a:pt x="501" y="1948"/>
                  </a:lnTo>
                  <a:lnTo>
                    <a:pt x="503" y="1939"/>
                  </a:lnTo>
                  <a:lnTo>
                    <a:pt x="502" y="1931"/>
                  </a:lnTo>
                  <a:lnTo>
                    <a:pt x="499" y="1931"/>
                  </a:lnTo>
                  <a:lnTo>
                    <a:pt x="487" y="1931"/>
                  </a:lnTo>
                  <a:lnTo>
                    <a:pt x="484" y="1935"/>
                  </a:lnTo>
                  <a:lnTo>
                    <a:pt x="484" y="1938"/>
                  </a:lnTo>
                  <a:lnTo>
                    <a:pt x="489" y="1941"/>
                  </a:lnTo>
                  <a:lnTo>
                    <a:pt x="491" y="1953"/>
                  </a:lnTo>
                  <a:lnTo>
                    <a:pt x="487" y="1957"/>
                  </a:lnTo>
                  <a:lnTo>
                    <a:pt x="478" y="1959"/>
                  </a:lnTo>
                  <a:lnTo>
                    <a:pt x="478" y="1947"/>
                  </a:lnTo>
                  <a:lnTo>
                    <a:pt x="467" y="1942"/>
                  </a:lnTo>
                  <a:lnTo>
                    <a:pt x="465" y="1944"/>
                  </a:lnTo>
                  <a:lnTo>
                    <a:pt x="453" y="1956"/>
                  </a:lnTo>
                  <a:lnTo>
                    <a:pt x="453" y="1962"/>
                  </a:lnTo>
                  <a:lnTo>
                    <a:pt x="450" y="1962"/>
                  </a:lnTo>
                  <a:lnTo>
                    <a:pt x="441" y="1968"/>
                  </a:lnTo>
                  <a:lnTo>
                    <a:pt x="436" y="1971"/>
                  </a:lnTo>
                  <a:lnTo>
                    <a:pt x="425" y="1971"/>
                  </a:lnTo>
                  <a:lnTo>
                    <a:pt x="424" y="1959"/>
                  </a:lnTo>
                  <a:lnTo>
                    <a:pt x="422" y="1957"/>
                  </a:lnTo>
                  <a:lnTo>
                    <a:pt x="405" y="1956"/>
                  </a:lnTo>
                  <a:lnTo>
                    <a:pt x="402" y="1970"/>
                  </a:lnTo>
                  <a:lnTo>
                    <a:pt x="397" y="1973"/>
                  </a:lnTo>
                  <a:lnTo>
                    <a:pt x="389" y="1968"/>
                  </a:lnTo>
                  <a:lnTo>
                    <a:pt x="384" y="1971"/>
                  </a:lnTo>
                  <a:lnTo>
                    <a:pt x="381" y="1971"/>
                  </a:lnTo>
                  <a:lnTo>
                    <a:pt x="372" y="1960"/>
                  </a:lnTo>
                  <a:lnTo>
                    <a:pt x="370" y="1961"/>
                  </a:lnTo>
                  <a:lnTo>
                    <a:pt x="361" y="1970"/>
                  </a:lnTo>
                  <a:lnTo>
                    <a:pt x="359" y="1970"/>
                  </a:lnTo>
                  <a:lnTo>
                    <a:pt x="356" y="1969"/>
                  </a:lnTo>
                  <a:lnTo>
                    <a:pt x="347" y="1966"/>
                  </a:lnTo>
                  <a:lnTo>
                    <a:pt x="340" y="1969"/>
                  </a:lnTo>
                  <a:lnTo>
                    <a:pt x="326" y="1968"/>
                  </a:lnTo>
                  <a:lnTo>
                    <a:pt x="324" y="1969"/>
                  </a:lnTo>
                  <a:lnTo>
                    <a:pt x="321" y="1973"/>
                  </a:lnTo>
                  <a:lnTo>
                    <a:pt x="319" y="1972"/>
                  </a:lnTo>
                  <a:lnTo>
                    <a:pt x="314" y="1974"/>
                  </a:lnTo>
                  <a:lnTo>
                    <a:pt x="308" y="1973"/>
                  </a:lnTo>
                  <a:lnTo>
                    <a:pt x="307" y="1972"/>
                  </a:lnTo>
                  <a:lnTo>
                    <a:pt x="312" y="1964"/>
                  </a:lnTo>
                  <a:lnTo>
                    <a:pt x="313" y="1946"/>
                  </a:lnTo>
                  <a:lnTo>
                    <a:pt x="318" y="1931"/>
                  </a:lnTo>
                  <a:lnTo>
                    <a:pt x="312" y="1918"/>
                  </a:lnTo>
                  <a:lnTo>
                    <a:pt x="311" y="1915"/>
                  </a:lnTo>
                  <a:lnTo>
                    <a:pt x="307" y="1911"/>
                  </a:lnTo>
                  <a:lnTo>
                    <a:pt x="301" y="1910"/>
                  </a:lnTo>
                  <a:lnTo>
                    <a:pt x="299" y="1913"/>
                  </a:lnTo>
                  <a:lnTo>
                    <a:pt x="298" y="1927"/>
                  </a:lnTo>
                  <a:lnTo>
                    <a:pt x="287" y="1931"/>
                  </a:lnTo>
                  <a:lnTo>
                    <a:pt x="288" y="1929"/>
                  </a:lnTo>
                  <a:lnTo>
                    <a:pt x="286" y="1925"/>
                  </a:lnTo>
                  <a:lnTo>
                    <a:pt x="280" y="1925"/>
                  </a:lnTo>
                  <a:lnTo>
                    <a:pt x="280" y="1923"/>
                  </a:lnTo>
                  <a:lnTo>
                    <a:pt x="274" y="1908"/>
                  </a:lnTo>
                  <a:lnTo>
                    <a:pt x="277" y="1908"/>
                  </a:lnTo>
                  <a:lnTo>
                    <a:pt x="287" y="1906"/>
                  </a:lnTo>
                  <a:lnTo>
                    <a:pt x="292" y="1908"/>
                  </a:lnTo>
                  <a:lnTo>
                    <a:pt x="292" y="1905"/>
                  </a:lnTo>
                  <a:lnTo>
                    <a:pt x="291" y="1896"/>
                  </a:lnTo>
                  <a:lnTo>
                    <a:pt x="278" y="1885"/>
                  </a:lnTo>
                  <a:lnTo>
                    <a:pt x="276" y="1880"/>
                  </a:lnTo>
                  <a:lnTo>
                    <a:pt x="273" y="1880"/>
                  </a:lnTo>
                  <a:lnTo>
                    <a:pt x="269" y="1880"/>
                  </a:lnTo>
                  <a:lnTo>
                    <a:pt x="267" y="1877"/>
                  </a:lnTo>
                  <a:lnTo>
                    <a:pt x="263" y="1873"/>
                  </a:lnTo>
                  <a:lnTo>
                    <a:pt x="265" y="1872"/>
                  </a:lnTo>
                  <a:lnTo>
                    <a:pt x="265" y="1856"/>
                  </a:lnTo>
                  <a:lnTo>
                    <a:pt x="263" y="1854"/>
                  </a:lnTo>
                  <a:lnTo>
                    <a:pt x="253" y="1840"/>
                  </a:lnTo>
                  <a:lnTo>
                    <a:pt x="248" y="1836"/>
                  </a:lnTo>
                  <a:lnTo>
                    <a:pt x="248" y="1833"/>
                  </a:lnTo>
                  <a:lnTo>
                    <a:pt x="252" y="1824"/>
                  </a:lnTo>
                  <a:lnTo>
                    <a:pt x="251" y="1821"/>
                  </a:lnTo>
                  <a:lnTo>
                    <a:pt x="250" y="1818"/>
                  </a:lnTo>
                  <a:lnTo>
                    <a:pt x="248" y="1816"/>
                  </a:lnTo>
                  <a:lnTo>
                    <a:pt x="244" y="1809"/>
                  </a:lnTo>
                  <a:lnTo>
                    <a:pt x="238" y="1807"/>
                  </a:lnTo>
                  <a:lnTo>
                    <a:pt x="234" y="1799"/>
                  </a:lnTo>
                  <a:lnTo>
                    <a:pt x="230" y="1796"/>
                  </a:lnTo>
                  <a:lnTo>
                    <a:pt x="227" y="1797"/>
                  </a:lnTo>
                  <a:lnTo>
                    <a:pt x="221" y="1802"/>
                  </a:lnTo>
                  <a:lnTo>
                    <a:pt x="214" y="1797"/>
                  </a:lnTo>
                  <a:lnTo>
                    <a:pt x="213" y="1791"/>
                  </a:lnTo>
                  <a:lnTo>
                    <a:pt x="214" y="1788"/>
                  </a:lnTo>
                  <a:lnTo>
                    <a:pt x="221" y="1779"/>
                  </a:lnTo>
                  <a:lnTo>
                    <a:pt x="216" y="1766"/>
                  </a:lnTo>
                  <a:lnTo>
                    <a:pt x="213" y="1764"/>
                  </a:lnTo>
                  <a:lnTo>
                    <a:pt x="199" y="1760"/>
                  </a:lnTo>
                  <a:lnTo>
                    <a:pt x="202" y="1774"/>
                  </a:lnTo>
                  <a:lnTo>
                    <a:pt x="193" y="1785"/>
                  </a:lnTo>
                  <a:lnTo>
                    <a:pt x="189" y="1783"/>
                  </a:lnTo>
                  <a:lnTo>
                    <a:pt x="186" y="1777"/>
                  </a:lnTo>
                  <a:lnTo>
                    <a:pt x="186" y="1780"/>
                  </a:lnTo>
                  <a:lnTo>
                    <a:pt x="184" y="1785"/>
                  </a:lnTo>
                  <a:lnTo>
                    <a:pt x="171" y="1791"/>
                  </a:lnTo>
                  <a:lnTo>
                    <a:pt x="170" y="1788"/>
                  </a:lnTo>
                  <a:lnTo>
                    <a:pt x="166" y="1773"/>
                  </a:lnTo>
                  <a:lnTo>
                    <a:pt x="160" y="1766"/>
                  </a:lnTo>
                  <a:lnTo>
                    <a:pt x="159" y="1764"/>
                  </a:lnTo>
                  <a:lnTo>
                    <a:pt x="154" y="1752"/>
                  </a:lnTo>
                  <a:lnTo>
                    <a:pt x="151" y="1750"/>
                  </a:lnTo>
                  <a:lnTo>
                    <a:pt x="144" y="1746"/>
                  </a:lnTo>
                  <a:lnTo>
                    <a:pt x="127" y="1757"/>
                  </a:lnTo>
                  <a:lnTo>
                    <a:pt x="125" y="1756"/>
                  </a:lnTo>
                  <a:lnTo>
                    <a:pt x="116" y="1749"/>
                  </a:lnTo>
                  <a:lnTo>
                    <a:pt x="118" y="1747"/>
                  </a:lnTo>
                  <a:lnTo>
                    <a:pt x="135" y="1729"/>
                  </a:lnTo>
                  <a:lnTo>
                    <a:pt x="142" y="1716"/>
                  </a:lnTo>
                  <a:lnTo>
                    <a:pt x="141" y="1714"/>
                  </a:lnTo>
                  <a:lnTo>
                    <a:pt x="134" y="1711"/>
                  </a:lnTo>
                  <a:lnTo>
                    <a:pt x="132" y="1712"/>
                  </a:lnTo>
                  <a:lnTo>
                    <a:pt x="131" y="1711"/>
                  </a:lnTo>
                  <a:lnTo>
                    <a:pt x="130" y="1708"/>
                  </a:lnTo>
                  <a:lnTo>
                    <a:pt x="144" y="1690"/>
                  </a:lnTo>
                  <a:lnTo>
                    <a:pt x="144" y="1687"/>
                  </a:lnTo>
                  <a:lnTo>
                    <a:pt x="143" y="1685"/>
                  </a:lnTo>
                  <a:lnTo>
                    <a:pt x="138" y="1675"/>
                  </a:lnTo>
                  <a:lnTo>
                    <a:pt x="135" y="1674"/>
                  </a:lnTo>
                  <a:lnTo>
                    <a:pt x="119" y="1667"/>
                  </a:lnTo>
                  <a:lnTo>
                    <a:pt x="121" y="1653"/>
                  </a:lnTo>
                  <a:lnTo>
                    <a:pt x="107" y="1642"/>
                  </a:lnTo>
                  <a:lnTo>
                    <a:pt x="107" y="1633"/>
                  </a:lnTo>
                  <a:lnTo>
                    <a:pt x="104" y="1634"/>
                  </a:lnTo>
                  <a:lnTo>
                    <a:pt x="95" y="1634"/>
                  </a:lnTo>
                  <a:lnTo>
                    <a:pt x="95" y="1632"/>
                  </a:lnTo>
                  <a:lnTo>
                    <a:pt x="96" y="1622"/>
                  </a:lnTo>
                  <a:lnTo>
                    <a:pt x="94" y="1620"/>
                  </a:lnTo>
                  <a:lnTo>
                    <a:pt x="72" y="1595"/>
                  </a:lnTo>
                  <a:lnTo>
                    <a:pt x="67" y="1592"/>
                  </a:lnTo>
                  <a:lnTo>
                    <a:pt x="55" y="1592"/>
                  </a:lnTo>
                  <a:lnTo>
                    <a:pt x="53" y="1589"/>
                  </a:lnTo>
                  <a:lnTo>
                    <a:pt x="52" y="1587"/>
                  </a:lnTo>
                  <a:lnTo>
                    <a:pt x="49" y="1587"/>
                  </a:lnTo>
                  <a:lnTo>
                    <a:pt x="40" y="1589"/>
                  </a:lnTo>
                  <a:lnTo>
                    <a:pt x="30" y="1600"/>
                  </a:lnTo>
                  <a:lnTo>
                    <a:pt x="26" y="1599"/>
                  </a:lnTo>
                  <a:lnTo>
                    <a:pt x="19" y="1586"/>
                  </a:lnTo>
                  <a:lnTo>
                    <a:pt x="19" y="1574"/>
                  </a:lnTo>
                  <a:lnTo>
                    <a:pt x="23" y="1558"/>
                  </a:lnTo>
                  <a:lnTo>
                    <a:pt x="23" y="1555"/>
                  </a:lnTo>
                  <a:lnTo>
                    <a:pt x="20" y="1551"/>
                  </a:lnTo>
                  <a:lnTo>
                    <a:pt x="12" y="1552"/>
                  </a:lnTo>
                  <a:lnTo>
                    <a:pt x="17" y="1550"/>
                  </a:lnTo>
                  <a:lnTo>
                    <a:pt x="17" y="1547"/>
                  </a:lnTo>
                  <a:lnTo>
                    <a:pt x="14" y="1545"/>
                  </a:lnTo>
                  <a:lnTo>
                    <a:pt x="6" y="1544"/>
                  </a:lnTo>
                  <a:lnTo>
                    <a:pt x="8" y="1535"/>
                  </a:lnTo>
                  <a:lnTo>
                    <a:pt x="11" y="1533"/>
                  </a:lnTo>
                  <a:lnTo>
                    <a:pt x="13" y="1531"/>
                  </a:lnTo>
                  <a:lnTo>
                    <a:pt x="13" y="1519"/>
                  </a:lnTo>
                  <a:lnTo>
                    <a:pt x="8" y="1512"/>
                  </a:lnTo>
                  <a:lnTo>
                    <a:pt x="8" y="1506"/>
                  </a:lnTo>
                  <a:lnTo>
                    <a:pt x="0" y="1497"/>
                  </a:lnTo>
                  <a:lnTo>
                    <a:pt x="2" y="1496"/>
                  </a:lnTo>
                  <a:lnTo>
                    <a:pt x="12" y="1490"/>
                  </a:lnTo>
                  <a:lnTo>
                    <a:pt x="17" y="1489"/>
                  </a:lnTo>
                  <a:lnTo>
                    <a:pt x="24" y="1485"/>
                  </a:lnTo>
                  <a:lnTo>
                    <a:pt x="29" y="1486"/>
                  </a:lnTo>
                  <a:lnTo>
                    <a:pt x="29" y="1483"/>
                  </a:lnTo>
                  <a:lnTo>
                    <a:pt x="24" y="1467"/>
                  </a:lnTo>
                  <a:lnTo>
                    <a:pt x="12" y="1453"/>
                  </a:lnTo>
                  <a:lnTo>
                    <a:pt x="14" y="1452"/>
                  </a:lnTo>
                  <a:lnTo>
                    <a:pt x="18" y="1448"/>
                  </a:lnTo>
                  <a:lnTo>
                    <a:pt x="36" y="1453"/>
                  </a:lnTo>
                  <a:lnTo>
                    <a:pt x="38" y="1453"/>
                  </a:lnTo>
                  <a:lnTo>
                    <a:pt x="53" y="1441"/>
                  </a:lnTo>
                  <a:lnTo>
                    <a:pt x="56" y="1441"/>
                  </a:lnTo>
                  <a:lnTo>
                    <a:pt x="57" y="1436"/>
                  </a:lnTo>
                  <a:lnTo>
                    <a:pt x="47" y="1416"/>
                  </a:lnTo>
                  <a:lnTo>
                    <a:pt x="49" y="1414"/>
                  </a:lnTo>
                  <a:lnTo>
                    <a:pt x="55" y="1408"/>
                  </a:lnTo>
                  <a:lnTo>
                    <a:pt x="58" y="1407"/>
                  </a:lnTo>
                  <a:lnTo>
                    <a:pt x="64" y="1398"/>
                  </a:lnTo>
                  <a:lnTo>
                    <a:pt x="75" y="1398"/>
                  </a:lnTo>
                  <a:lnTo>
                    <a:pt x="69" y="1387"/>
                  </a:lnTo>
                  <a:lnTo>
                    <a:pt x="71" y="1385"/>
                  </a:lnTo>
                  <a:lnTo>
                    <a:pt x="99" y="1374"/>
                  </a:lnTo>
                  <a:lnTo>
                    <a:pt x="98" y="1371"/>
                  </a:lnTo>
                  <a:lnTo>
                    <a:pt x="90" y="1363"/>
                  </a:lnTo>
                  <a:lnTo>
                    <a:pt x="78" y="1360"/>
                  </a:lnTo>
                  <a:lnTo>
                    <a:pt x="79" y="1355"/>
                  </a:lnTo>
                  <a:lnTo>
                    <a:pt x="85" y="1349"/>
                  </a:lnTo>
                  <a:lnTo>
                    <a:pt x="82" y="1349"/>
                  </a:lnTo>
                  <a:lnTo>
                    <a:pt x="73" y="1351"/>
                  </a:lnTo>
                  <a:lnTo>
                    <a:pt x="61" y="1349"/>
                  </a:lnTo>
                  <a:lnTo>
                    <a:pt x="52" y="1357"/>
                  </a:lnTo>
                  <a:lnTo>
                    <a:pt x="38" y="1360"/>
                  </a:lnTo>
                  <a:lnTo>
                    <a:pt x="42" y="1345"/>
                  </a:lnTo>
                  <a:lnTo>
                    <a:pt x="32" y="1334"/>
                  </a:lnTo>
                  <a:lnTo>
                    <a:pt x="34" y="1332"/>
                  </a:lnTo>
                  <a:lnTo>
                    <a:pt x="32" y="1327"/>
                  </a:lnTo>
                  <a:lnTo>
                    <a:pt x="40" y="1318"/>
                  </a:lnTo>
                  <a:lnTo>
                    <a:pt x="48" y="1314"/>
                  </a:lnTo>
                  <a:lnTo>
                    <a:pt x="49" y="1305"/>
                  </a:lnTo>
                  <a:lnTo>
                    <a:pt x="52" y="1304"/>
                  </a:lnTo>
                  <a:lnTo>
                    <a:pt x="44" y="1296"/>
                  </a:lnTo>
                  <a:lnTo>
                    <a:pt x="46" y="1285"/>
                  </a:lnTo>
                  <a:lnTo>
                    <a:pt x="46" y="1282"/>
                  </a:lnTo>
                  <a:lnTo>
                    <a:pt x="45" y="1277"/>
                  </a:lnTo>
                  <a:lnTo>
                    <a:pt x="45" y="1275"/>
                  </a:lnTo>
                  <a:lnTo>
                    <a:pt x="45" y="1269"/>
                  </a:lnTo>
                  <a:lnTo>
                    <a:pt x="31" y="1269"/>
                  </a:lnTo>
                  <a:lnTo>
                    <a:pt x="28" y="1265"/>
                  </a:lnTo>
                  <a:lnTo>
                    <a:pt x="28" y="1259"/>
                  </a:lnTo>
                  <a:lnTo>
                    <a:pt x="27" y="1256"/>
                  </a:lnTo>
                  <a:lnTo>
                    <a:pt x="25" y="1254"/>
                  </a:lnTo>
                  <a:lnTo>
                    <a:pt x="12" y="1257"/>
                  </a:lnTo>
                  <a:lnTo>
                    <a:pt x="6" y="1255"/>
                  </a:lnTo>
                  <a:lnTo>
                    <a:pt x="12" y="1230"/>
                  </a:lnTo>
                  <a:lnTo>
                    <a:pt x="15" y="1230"/>
                  </a:lnTo>
                  <a:lnTo>
                    <a:pt x="23" y="1232"/>
                  </a:lnTo>
                  <a:lnTo>
                    <a:pt x="31" y="1228"/>
                  </a:lnTo>
                  <a:lnTo>
                    <a:pt x="31" y="1226"/>
                  </a:lnTo>
                  <a:lnTo>
                    <a:pt x="30" y="1214"/>
                  </a:lnTo>
                  <a:lnTo>
                    <a:pt x="18" y="1213"/>
                  </a:lnTo>
                  <a:lnTo>
                    <a:pt x="10" y="1209"/>
                  </a:lnTo>
                  <a:lnTo>
                    <a:pt x="15" y="1200"/>
                  </a:lnTo>
                  <a:lnTo>
                    <a:pt x="18" y="1202"/>
                  </a:lnTo>
                  <a:lnTo>
                    <a:pt x="25" y="1205"/>
                  </a:lnTo>
                  <a:lnTo>
                    <a:pt x="34" y="1205"/>
                  </a:lnTo>
                  <a:lnTo>
                    <a:pt x="46" y="1197"/>
                  </a:lnTo>
                  <a:lnTo>
                    <a:pt x="49" y="1198"/>
                  </a:lnTo>
                  <a:lnTo>
                    <a:pt x="50" y="1202"/>
                  </a:lnTo>
                  <a:lnTo>
                    <a:pt x="52" y="1204"/>
                  </a:lnTo>
                  <a:lnTo>
                    <a:pt x="54" y="1203"/>
                  </a:lnTo>
                  <a:lnTo>
                    <a:pt x="56" y="1202"/>
                  </a:lnTo>
                  <a:lnTo>
                    <a:pt x="55" y="1193"/>
                  </a:lnTo>
                  <a:lnTo>
                    <a:pt x="58" y="1184"/>
                  </a:lnTo>
                  <a:lnTo>
                    <a:pt x="56" y="1172"/>
                  </a:lnTo>
                  <a:lnTo>
                    <a:pt x="55" y="1170"/>
                  </a:lnTo>
                  <a:lnTo>
                    <a:pt x="55" y="1167"/>
                  </a:lnTo>
                  <a:lnTo>
                    <a:pt x="55" y="1165"/>
                  </a:lnTo>
                  <a:lnTo>
                    <a:pt x="54" y="1162"/>
                  </a:lnTo>
                  <a:lnTo>
                    <a:pt x="52" y="1157"/>
                  </a:lnTo>
                  <a:lnTo>
                    <a:pt x="57" y="1156"/>
                  </a:lnTo>
                  <a:lnTo>
                    <a:pt x="59" y="1154"/>
                  </a:lnTo>
                  <a:lnTo>
                    <a:pt x="64" y="1152"/>
                  </a:lnTo>
                  <a:lnTo>
                    <a:pt x="68" y="1135"/>
                  </a:lnTo>
                  <a:lnTo>
                    <a:pt x="75" y="1122"/>
                  </a:lnTo>
                  <a:lnTo>
                    <a:pt x="79" y="1116"/>
                  </a:lnTo>
                  <a:lnTo>
                    <a:pt x="89" y="1114"/>
                  </a:lnTo>
                  <a:lnTo>
                    <a:pt x="101" y="1115"/>
                  </a:lnTo>
                  <a:lnTo>
                    <a:pt x="104" y="1110"/>
                  </a:lnTo>
                  <a:lnTo>
                    <a:pt x="105" y="1096"/>
                  </a:lnTo>
                  <a:lnTo>
                    <a:pt x="105" y="1092"/>
                  </a:lnTo>
                  <a:lnTo>
                    <a:pt x="113" y="1088"/>
                  </a:lnTo>
                  <a:lnTo>
                    <a:pt x="116" y="1087"/>
                  </a:lnTo>
                  <a:lnTo>
                    <a:pt x="120" y="1086"/>
                  </a:lnTo>
                  <a:lnTo>
                    <a:pt x="116" y="1076"/>
                  </a:lnTo>
                  <a:lnTo>
                    <a:pt x="114" y="1074"/>
                  </a:lnTo>
                  <a:lnTo>
                    <a:pt x="121" y="1069"/>
                  </a:lnTo>
                  <a:lnTo>
                    <a:pt x="129" y="1069"/>
                  </a:lnTo>
                  <a:lnTo>
                    <a:pt x="132" y="1068"/>
                  </a:lnTo>
                  <a:lnTo>
                    <a:pt x="133" y="1054"/>
                  </a:lnTo>
                  <a:lnTo>
                    <a:pt x="141" y="1038"/>
                  </a:lnTo>
                  <a:lnTo>
                    <a:pt x="142" y="1035"/>
                  </a:lnTo>
                  <a:lnTo>
                    <a:pt x="154" y="1035"/>
                  </a:lnTo>
                  <a:lnTo>
                    <a:pt x="156" y="1033"/>
                  </a:lnTo>
                  <a:lnTo>
                    <a:pt x="158" y="1031"/>
                  </a:lnTo>
                  <a:lnTo>
                    <a:pt x="164" y="1024"/>
                  </a:lnTo>
                  <a:lnTo>
                    <a:pt x="155" y="1006"/>
                  </a:lnTo>
                  <a:lnTo>
                    <a:pt x="152" y="1005"/>
                  </a:lnTo>
                  <a:lnTo>
                    <a:pt x="147" y="1002"/>
                  </a:lnTo>
                  <a:lnTo>
                    <a:pt x="127" y="1007"/>
                  </a:lnTo>
                  <a:lnTo>
                    <a:pt x="127" y="1009"/>
                  </a:lnTo>
                  <a:lnTo>
                    <a:pt x="111" y="1008"/>
                  </a:lnTo>
                  <a:lnTo>
                    <a:pt x="110" y="1005"/>
                  </a:lnTo>
                  <a:lnTo>
                    <a:pt x="111" y="990"/>
                  </a:lnTo>
                  <a:lnTo>
                    <a:pt x="111" y="987"/>
                  </a:lnTo>
                  <a:lnTo>
                    <a:pt x="113" y="987"/>
                  </a:lnTo>
                  <a:lnTo>
                    <a:pt x="118" y="984"/>
                  </a:lnTo>
                  <a:lnTo>
                    <a:pt x="120" y="978"/>
                  </a:lnTo>
                  <a:lnTo>
                    <a:pt x="122" y="976"/>
                  </a:lnTo>
                  <a:lnTo>
                    <a:pt x="136" y="975"/>
                  </a:lnTo>
                  <a:lnTo>
                    <a:pt x="140" y="970"/>
                  </a:lnTo>
                  <a:lnTo>
                    <a:pt x="140" y="967"/>
                  </a:lnTo>
                  <a:lnTo>
                    <a:pt x="136" y="963"/>
                  </a:lnTo>
                  <a:lnTo>
                    <a:pt x="130" y="947"/>
                  </a:lnTo>
                  <a:lnTo>
                    <a:pt x="129" y="945"/>
                  </a:lnTo>
                  <a:lnTo>
                    <a:pt x="125" y="937"/>
                  </a:lnTo>
                  <a:lnTo>
                    <a:pt x="118" y="936"/>
                  </a:lnTo>
                  <a:lnTo>
                    <a:pt x="117" y="933"/>
                  </a:lnTo>
                  <a:lnTo>
                    <a:pt x="123" y="927"/>
                  </a:lnTo>
                  <a:lnTo>
                    <a:pt x="124" y="919"/>
                  </a:lnTo>
                  <a:lnTo>
                    <a:pt x="128" y="915"/>
                  </a:lnTo>
                  <a:lnTo>
                    <a:pt x="128" y="909"/>
                  </a:lnTo>
                  <a:lnTo>
                    <a:pt x="129" y="908"/>
                  </a:lnTo>
                  <a:lnTo>
                    <a:pt x="131" y="906"/>
                  </a:lnTo>
                  <a:lnTo>
                    <a:pt x="148" y="908"/>
                  </a:lnTo>
                  <a:lnTo>
                    <a:pt x="162" y="904"/>
                  </a:lnTo>
                  <a:lnTo>
                    <a:pt x="165" y="903"/>
                  </a:lnTo>
                  <a:lnTo>
                    <a:pt x="172" y="906"/>
                  </a:lnTo>
                  <a:lnTo>
                    <a:pt x="173" y="908"/>
                  </a:lnTo>
                  <a:lnTo>
                    <a:pt x="176" y="913"/>
                  </a:lnTo>
                  <a:lnTo>
                    <a:pt x="181" y="910"/>
                  </a:lnTo>
                  <a:lnTo>
                    <a:pt x="184" y="909"/>
                  </a:lnTo>
                  <a:lnTo>
                    <a:pt x="194" y="902"/>
                  </a:lnTo>
                  <a:lnTo>
                    <a:pt x="197" y="900"/>
                  </a:lnTo>
                  <a:lnTo>
                    <a:pt x="200" y="900"/>
                  </a:lnTo>
                  <a:lnTo>
                    <a:pt x="202" y="899"/>
                  </a:lnTo>
                  <a:lnTo>
                    <a:pt x="202" y="896"/>
                  </a:lnTo>
                  <a:lnTo>
                    <a:pt x="203" y="882"/>
                  </a:lnTo>
                  <a:lnTo>
                    <a:pt x="197" y="881"/>
                  </a:lnTo>
                  <a:lnTo>
                    <a:pt x="189" y="884"/>
                  </a:lnTo>
                  <a:lnTo>
                    <a:pt x="177" y="880"/>
                  </a:lnTo>
                  <a:lnTo>
                    <a:pt x="172" y="870"/>
                  </a:lnTo>
                  <a:lnTo>
                    <a:pt x="176" y="865"/>
                  </a:lnTo>
                  <a:lnTo>
                    <a:pt x="176" y="862"/>
                  </a:lnTo>
                  <a:lnTo>
                    <a:pt x="174" y="862"/>
                  </a:lnTo>
                  <a:lnTo>
                    <a:pt x="172" y="857"/>
                  </a:lnTo>
                  <a:lnTo>
                    <a:pt x="163" y="864"/>
                  </a:lnTo>
                  <a:lnTo>
                    <a:pt x="160" y="857"/>
                  </a:lnTo>
                  <a:lnTo>
                    <a:pt x="152" y="855"/>
                  </a:lnTo>
                  <a:lnTo>
                    <a:pt x="147" y="852"/>
                  </a:lnTo>
                  <a:lnTo>
                    <a:pt x="147" y="846"/>
                  </a:lnTo>
                  <a:lnTo>
                    <a:pt x="145" y="845"/>
                  </a:lnTo>
                  <a:lnTo>
                    <a:pt x="154" y="843"/>
                  </a:lnTo>
                  <a:lnTo>
                    <a:pt x="160" y="831"/>
                  </a:lnTo>
                  <a:lnTo>
                    <a:pt x="158" y="828"/>
                  </a:lnTo>
                  <a:lnTo>
                    <a:pt x="156" y="828"/>
                  </a:lnTo>
                  <a:lnTo>
                    <a:pt x="147" y="808"/>
                  </a:lnTo>
                  <a:lnTo>
                    <a:pt x="150" y="804"/>
                  </a:lnTo>
                  <a:lnTo>
                    <a:pt x="152" y="803"/>
                  </a:lnTo>
                  <a:lnTo>
                    <a:pt x="150" y="801"/>
                  </a:lnTo>
                  <a:lnTo>
                    <a:pt x="145" y="795"/>
                  </a:lnTo>
                  <a:lnTo>
                    <a:pt x="149" y="787"/>
                  </a:lnTo>
                  <a:lnTo>
                    <a:pt x="147" y="784"/>
                  </a:lnTo>
                  <a:lnTo>
                    <a:pt x="138" y="777"/>
                  </a:lnTo>
                  <a:lnTo>
                    <a:pt x="137" y="775"/>
                  </a:lnTo>
                  <a:lnTo>
                    <a:pt x="139" y="773"/>
                  </a:lnTo>
                  <a:lnTo>
                    <a:pt x="140" y="764"/>
                  </a:lnTo>
                  <a:lnTo>
                    <a:pt x="142" y="762"/>
                  </a:lnTo>
                  <a:lnTo>
                    <a:pt x="152" y="757"/>
                  </a:lnTo>
                  <a:lnTo>
                    <a:pt x="154" y="754"/>
                  </a:lnTo>
                  <a:lnTo>
                    <a:pt x="164" y="752"/>
                  </a:lnTo>
                  <a:lnTo>
                    <a:pt x="168" y="750"/>
                  </a:lnTo>
                  <a:lnTo>
                    <a:pt x="176" y="746"/>
                  </a:lnTo>
                  <a:lnTo>
                    <a:pt x="178" y="745"/>
                  </a:lnTo>
                  <a:lnTo>
                    <a:pt x="189" y="744"/>
                  </a:lnTo>
                  <a:lnTo>
                    <a:pt x="192" y="744"/>
                  </a:lnTo>
                  <a:lnTo>
                    <a:pt x="195" y="741"/>
                  </a:lnTo>
                  <a:lnTo>
                    <a:pt x="195" y="736"/>
                  </a:lnTo>
                  <a:lnTo>
                    <a:pt x="195" y="733"/>
                  </a:lnTo>
                  <a:lnTo>
                    <a:pt x="198" y="733"/>
                  </a:lnTo>
                  <a:lnTo>
                    <a:pt x="204" y="733"/>
                  </a:lnTo>
                  <a:lnTo>
                    <a:pt x="213" y="727"/>
                  </a:lnTo>
                  <a:lnTo>
                    <a:pt x="215" y="726"/>
                  </a:lnTo>
                  <a:lnTo>
                    <a:pt x="217" y="728"/>
                  </a:lnTo>
                  <a:lnTo>
                    <a:pt x="222" y="727"/>
                  </a:lnTo>
                  <a:lnTo>
                    <a:pt x="225" y="724"/>
                  </a:lnTo>
                  <a:lnTo>
                    <a:pt x="230" y="723"/>
                  </a:lnTo>
                  <a:lnTo>
                    <a:pt x="239" y="724"/>
                  </a:lnTo>
                  <a:lnTo>
                    <a:pt x="242" y="724"/>
                  </a:lnTo>
                  <a:lnTo>
                    <a:pt x="245" y="729"/>
                  </a:lnTo>
                  <a:lnTo>
                    <a:pt x="247" y="730"/>
                  </a:lnTo>
                  <a:lnTo>
                    <a:pt x="258" y="735"/>
                  </a:lnTo>
                  <a:lnTo>
                    <a:pt x="261" y="730"/>
                  </a:lnTo>
                  <a:lnTo>
                    <a:pt x="260" y="724"/>
                  </a:lnTo>
                  <a:lnTo>
                    <a:pt x="256" y="720"/>
                  </a:lnTo>
                  <a:lnTo>
                    <a:pt x="255" y="718"/>
                  </a:lnTo>
                  <a:lnTo>
                    <a:pt x="259" y="716"/>
                  </a:lnTo>
                  <a:lnTo>
                    <a:pt x="260" y="714"/>
                  </a:lnTo>
                  <a:lnTo>
                    <a:pt x="262" y="709"/>
                  </a:lnTo>
                  <a:lnTo>
                    <a:pt x="261" y="705"/>
                  </a:lnTo>
                  <a:lnTo>
                    <a:pt x="262" y="702"/>
                  </a:lnTo>
                  <a:lnTo>
                    <a:pt x="271" y="700"/>
                  </a:lnTo>
                  <a:lnTo>
                    <a:pt x="280" y="693"/>
                  </a:lnTo>
                  <a:lnTo>
                    <a:pt x="283" y="692"/>
                  </a:lnTo>
                  <a:lnTo>
                    <a:pt x="291" y="690"/>
                  </a:lnTo>
                  <a:lnTo>
                    <a:pt x="297" y="681"/>
                  </a:lnTo>
                  <a:lnTo>
                    <a:pt x="299" y="679"/>
                  </a:lnTo>
                  <a:lnTo>
                    <a:pt x="304" y="684"/>
                  </a:lnTo>
                  <a:lnTo>
                    <a:pt x="305" y="687"/>
                  </a:lnTo>
                  <a:lnTo>
                    <a:pt x="318" y="703"/>
                  </a:lnTo>
                  <a:lnTo>
                    <a:pt x="321" y="705"/>
                  </a:lnTo>
                  <a:lnTo>
                    <a:pt x="332" y="703"/>
                  </a:lnTo>
                  <a:lnTo>
                    <a:pt x="335" y="703"/>
                  </a:lnTo>
                  <a:lnTo>
                    <a:pt x="347" y="713"/>
                  </a:lnTo>
                  <a:lnTo>
                    <a:pt x="350" y="718"/>
                  </a:lnTo>
                  <a:lnTo>
                    <a:pt x="350" y="721"/>
                  </a:lnTo>
                  <a:lnTo>
                    <a:pt x="355" y="719"/>
                  </a:lnTo>
                  <a:lnTo>
                    <a:pt x="363" y="719"/>
                  </a:lnTo>
                  <a:lnTo>
                    <a:pt x="364" y="701"/>
                  </a:lnTo>
                  <a:lnTo>
                    <a:pt x="364" y="698"/>
                  </a:lnTo>
                  <a:lnTo>
                    <a:pt x="365" y="687"/>
                  </a:lnTo>
                  <a:lnTo>
                    <a:pt x="370" y="679"/>
                  </a:lnTo>
                  <a:lnTo>
                    <a:pt x="370" y="676"/>
                  </a:lnTo>
                  <a:lnTo>
                    <a:pt x="366" y="663"/>
                  </a:lnTo>
                  <a:lnTo>
                    <a:pt x="364" y="653"/>
                  </a:lnTo>
                  <a:lnTo>
                    <a:pt x="363" y="651"/>
                  </a:lnTo>
                  <a:lnTo>
                    <a:pt x="368" y="644"/>
                  </a:lnTo>
                  <a:lnTo>
                    <a:pt x="374" y="644"/>
                  </a:lnTo>
                  <a:lnTo>
                    <a:pt x="377" y="643"/>
                  </a:lnTo>
                  <a:lnTo>
                    <a:pt x="379" y="644"/>
                  </a:lnTo>
                  <a:lnTo>
                    <a:pt x="365" y="622"/>
                  </a:lnTo>
                  <a:lnTo>
                    <a:pt x="365" y="616"/>
                  </a:lnTo>
                  <a:lnTo>
                    <a:pt x="364" y="613"/>
                  </a:lnTo>
                  <a:lnTo>
                    <a:pt x="364" y="610"/>
                  </a:lnTo>
                  <a:lnTo>
                    <a:pt x="364" y="603"/>
                  </a:lnTo>
                  <a:lnTo>
                    <a:pt x="364" y="601"/>
                  </a:lnTo>
                  <a:lnTo>
                    <a:pt x="363" y="592"/>
                  </a:lnTo>
                  <a:lnTo>
                    <a:pt x="364" y="589"/>
                  </a:lnTo>
                  <a:lnTo>
                    <a:pt x="372" y="589"/>
                  </a:lnTo>
                  <a:lnTo>
                    <a:pt x="374" y="577"/>
                  </a:lnTo>
                  <a:lnTo>
                    <a:pt x="382" y="580"/>
                  </a:lnTo>
                  <a:lnTo>
                    <a:pt x="383" y="577"/>
                  </a:lnTo>
                  <a:lnTo>
                    <a:pt x="383" y="562"/>
                  </a:lnTo>
                  <a:lnTo>
                    <a:pt x="378" y="558"/>
                  </a:lnTo>
                  <a:lnTo>
                    <a:pt x="369" y="557"/>
                  </a:lnTo>
                  <a:lnTo>
                    <a:pt x="368" y="551"/>
                  </a:lnTo>
                  <a:lnTo>
                    <a:pt x="373" y="549"/>
                  </a:lnTo>
                  <a:lnTo>
                    <a:pt x="383" y="534"/>
                  </a:lnTo>
                  <a:lnTo>
                    <a:pt x="375" y="531"/>
                  </a:lnTo>
                  <a:lnTo>
                    <a:pt x="373" y="519"/>
                  </a:lnTo>
                  <a:lnTo>
                    <a:pt x="375" y="514"/>
                  </a:lnTo>
                  <a:lnTo>
                    <a:pt x="373" y="512"/>
                  </a:lnTo>
                  <a:lnTo>
                    <a:pt x="365" y="508"/>
                  </a:lnTo>
                  <a:lnTo>
                    <a:pt x="356" y="497"/>
                  </a:lnTo>
                  <a:lnTo>
                    <a:pt x="353" y="492"/>
                  </a:lnTo>
                  <a:lnTo>
                    <a:pt x="360" y="487"/>
                  </a:lnTo>
                  <a:lnTo>
                    <a:pt x="362" y="476"/>
                  </a:lnTo>
                  <a:lnTo>
                    <a:pt x="365" y="476"/>
                  </a:lnTo>
                  <a:lnTo>
                    <a:pt x="366" y="478"/>
                  </a:lnTo>
                  <a:lnTo>
                    <a:pt x="378" y="477"/>
                  </a:lnTo>
                  <a:lnTo>
                    <a:pt x="392" y="483"/>
                  </a:lnTo>
                  <a:lnTo>
                    <a:pt x="401" y="479"/>
                  </a:lnTo>
                  <a:lnTo>
                    <a:pt x="404" y="479"/>
                  </a:lnTo>
                  <a:lnTo>
                    <a:pt x="404" y="472"/>
                  </a:lnTo>
                  <a:lnTo>
                    <a:pt x="409" y="464"/>
                  </a:lnTo>
                  <a:lnTo>
                    <a:pt x="409" y="442"/>
                  </a:lnTo>
                  <a:lnTo>
                    <a:pt x="409" y="439"/>
                  </a:lnTo>
                  <a:lnTo>
                    <a:pt x="421" y="440"/>
                  </a:lnTo>
                  <a:lnTo>
                    <a:pt x="420" y="430"/>
                  </a:lnTo>
                  <a:lnTo>
                    <a:pt x="423" y="428"/>
                  </a:lnTo>
                  <a:lnTo>
                    <a:pt x="428" y="426"/>
                  </a:lnTo>
                  <a:lnTo>
                    <a:pt x="430" y="425"/>
                  </a:lnTo>
                  <a:lnTo>
                    <a:pt x="439" y="421"/>
                  </a:lnTo>
                  <a:lnTo>
                    <a:pt x="442" y="421"/>
                  </a:lnTo>
                  <a:lnTo>
                    <a:pt x="441" y="418"/>
                  </a:lnTo>
                  <a:lnTo>
                    <a:pt x="446" y="409"/>
                  </a:lnTo>
                  <a:lnTo>
                    <a:pt x="445" y="406"/>
                  </a:lnTo>
                  <a:lnTo>
                    <a:pt x="451" y="401"/>
                  </a:lnTo>
                  <a:lnTo>
                    <a:pt x="453" y="399"/>
                  </a:lnTo>
                  <a:lnTo>
                    <a:pt x="461" y="396"/>
                  </a:lnTo>
                  <a:lnTo>
                    <a:pt x="464" y="395"/>
                  </a:lnTo>
                  <a:lnTo>
                    <a:pt x="466" y="392"/>
                  </a:lnTo>
                  <a:lnTo>
                    <a:pt x="465" y="389"/>
                  </a:lnTo>
                  <a:lnTo>
                    <a:pt x="467" y="378"/>
                  </a:lnTo>
                  <a:lnTo>
                    <a:pt x="476" y="370"/>
                  </a:lnTo>
                  <a:lnTo>
                    <a:pt x="473" y="362"/>
                  </a:lnTo>
                  <a:lnTo>
                    <a:pt x="463" y="355"/>
                  </a:lnTo>
                  <a:lnTo>
                    <a:pt x="457" y="357"/>
                  </a:lnTo>
                  <a:lnTo>
                    <a:pt x="456" y="354"/>
                  </a:lnTo>
                  <a:lnTo>
                    <a:pt x="452" y="350"/>
                  </a:lnTo>
                  <a:lnTo>
                    <a:pt x="454" y="347"/>
                  </a:lnTo>
                  <a:lnTo>
                    <a:pt x="463" y="340"/>
                  </a:lnTo>
                  <a:lnTo>
                    <a:pt x="464" y="338"/>
                  </a:lnTo>
                  <a:lnTo>
                    <a:pt x="459" y="327"/>
                  </a:lnTo>
                  <a:lnTo>
                    <a:pt x="457" y="326"/>
                  </a:lnTo>
                  <a:lnTo>
                    <a:pt x="461" y="304"/>
                  </a:lnTo>
                  <a:lnTo>
                    <a:pt x="465" y="300"/>
                  </a:lnTo>
                  <a:lnTo>
                    <a:pt x="466" y="289"/>
                  </a:lnTo>
                  <a:lnTo>
                    <a:pt x="473" y="284"/>
                  </a:lnTo>
                  <a:lnTo>
                    <a:pt x="475" y="281"/>
                  </a:lnTo>
                  <a:lnTo>
                    <a:pt x="475" y="278"/>
                  </a:lnTo>
                  <a:lnTo>
                    <a:pt x="475" y="276"/>
                  </a:lnTo>
                  <a:lnTo>
                    <a:pt x="477" y="243"/>
                  </a:lnTo>
                  <a:lnTo>
                    <a:pt x="478" y="240"/>
                  </a:lnTo>
                  <a:lnTo>
                    <a:pt x="472" y="242"/>
                  </a:lnTo>
                  <a:lnTo>
                    <a:pt x="467" y="240"/>
                  </a:lnTo>
                  <a:lnTo>
                    <a:pt x="465" y="236"/>
                  </a:lnTo>
                  <a:lnTo>
                    <a:pt x="459" y="235"/>
                  </a:lnTo>
                  <a:lnTo>
                    <a:pt x="456" y="230"/>
                  </a:lnTo>
                  <a:lnTo>
                    <a:pt x="457" y="211"/>
                  </a:lnTo>
                  <a:lnTo>
                    <a:pt x="462" y="204"/>
                  </a:lnTo>
                  <a:lnTo>
                    <a:pt x="463" y="195"/>
                  </a:lnTo>
                  <a:lnTo>
                    <a:pt x="464" y="193"/>
                  </a:lnTo>
                  <a:lnTo>
                    <a:pt x="478" y="187"/>
                  </a:lnTo>
                  <a:lnTo>
                    <a:pt x="496" y="187"/>
                  </a:lnTo>
                  <a:lnTo>
                    <a:pt x="507" y="183"/>
                  </a:lnTo>
                  <a:lnTo>
                    <a:pt x="512" y="186"/>
                  </a:lnTo>
                  <a:lnTo>
                    <a:pt x="522" y="187"/>
                  </a:lnTo>
                  <a:lnTo>
                    <a:pt x="528" y="194"/>
                  </a:lnTo>
                  <a:lnTo>
                    <a:pt x="529" y="197"/>
                  </a:lnTo>
                  <a:lnTo>
                    <a:pt x="548" y="195"/>
                  </a:lnTo>
                  <a:lnTo>
                    <a:pt x="555" y="199"/>
                  </a:lnTo>
                  <a:lnTo>
                    <a:pt x="558" y="199"/>
                  </a:lnTo>
                  <a:lnTo>
                    <a:pt x="569" y="201"/>
                  </a:lnTo>
                  <a:lnTo>
                    <a:pt x="583" y="206"/>
                  </a:lnTo>
                  <a:lnTo>
                    <a:pt x="585" y="208"/>
                  </a:lnTo>
                  <a:lnTo>
                    <a:pt x="604" y="199"/>
                  </a:lnTo>
                  <a:lnTo>
                    <a:pt x="618" y="198"/>
                  </a:lnTo>
                  <a:lnTo>
                    <a:pt x="622" y="199"/>
                  </a:lnTo>
                  <a:lnTo>
                    <a:pt x="629" y="195"/>
                  </a:lnTo>
                  <a:lnTo>
                    <a:pt x="638" y="179"/>
                  </a:lnTo>
                  <a:lnTo>
                    <a:pt x="652" y="176"/>
                  </a:lnTo>
                  <a:lnTo>
                    <a:pt x="654" y="174"/>
                  </a:lnTo>
                  <a:lnTo>
                    <a:pt x="656" y="170"/>
                  </a:lnTo>
                  <a:lnTo>
                    <a:pt x="657" y="168"/>
                  </a:lnTo>
                  <a:lnTo>
                    <a:pt x="668" y="163"/>
                  </a:lnTo>
                  <a:lnTo>
                    <a:pt x="689" y="161"/>
                  </a:lnTo>
                  <a:lnTo>
                    <a:pt x="709" y="153"/>
                  </a:lnTo>
                  <a:lnTo>
                    <a:pt x="721" y="153"/>
                  </a:lnTo>
                  <a:lnTo>
                    <a:pt x="724" y="152"/>
                  </a:lnTo>
                  <a:lnTo>
                    <a:pt x="720" y="148"/>
                  </a:lnTo>
                  <a:lnTo>
                    <a:pt x="719" y="142"/>
                  </a:lnTo>
                  <a:lnTo>
                    <a:pt x="720" y="139"/>
                  </a:lnTo>
                  <a:lnTo>
                    <a:pt x="718" y="125"/>
                  </a:lnTo>
                  <a:lnTo>
                    <a:pt x="721" y="119"/>
                  </a:lnTo>
                  <a:lnTo>
                    <a:pt x="724" y="100"/>
                  </a:lnTo>
                  <a:lnTo>
                    <a:pt x="724" y="97"/>
                  </a:lnTo>
                  <a:lnTo>
                    <a:pt x="718" y="99"/>
                  </a:lnTo>
                  <a:lnTo>
                    <a:pt x="715" y="90"/>
                  </a:lnTo>
                  <a:lnTo>
                    <a:pt x="724" y="68"/>
                  </a:lnTo>
                  <a:lnTo>
                    <a:pt x="729" y="64"/>
                  </a:lnTo>
                  <a:lnTo>
                    <a:pt x="732" y="64"/>
                  </a:lnTo>
                  <a:lnTo>
                    <a:pt x="733" y="61"/>
                  </a:lnTo>
                  <a:lnTo>
                    <a:pt x="750" y="52"/>
                  </a:lnTo>
                  <a:lnTo>
                    <a:pt x="753" y="50"/>
                  </a:lnTo>
                  <a:lnTo>
                    <a:pt x="753" y="42"/>
                  </a:lnTo>
                  <a:lnTo>
                    <a:pt x="755" y="42"/>
                  </a:lnTo>
                  <a:lnTo>
                    <a:pt x="760" y="28"/>
                  </a:lnTo>
                  <a:lnTo>
                    <a:pt x="765" y="25"/>
                  </a:lnTo>
                  <a:lnTo>
                    <a:pt x="768" y="24"/>
                  </a:lnTo>
                  <a:lnTo>
                    <a:pt x="781" y="15"/>
                  </a:lnTo>
                  <a:lnTo>
                    <a:pt x="792" y="0"/>
                  </a:lnTo>
                  <a:lnTo>
                    <a:pt x="797" y="11"/>
                  </a:lnTo>
                  <a:lnTo>
                    <a:pt x="821" y="12"/>
                  </a:lnTo>
                  <a:lnTo>
                    <a:pt x="825" y="20"/>
                  </a:lnTo>
                  <a:lnTo>
                    <a:pt x="831" y="23"/>
                  </a:lnTo>
                  <a:lnTo>
                    <a:pt x="833" y="23"/>
                  </a:lnTo>
                  <a:lnTo>
                    <a:pt x="834" y="26"/>
                  </a:lnTo>
                  <a:lnTo>
                    <a:pt x="824" y="33"/>
                  </a:lnTo>
                  <a:lnTo>
                    <a:pt x="819" y="41"/>
                  </a:lnTo>
                  <a:close/>
                </a:path>
              </a:pathLst>
            </a:custGeom>
            <a:solidFill>
              <a:srgbClr val="F7D2BC">
                <a:alpha val="7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278" name="AutoShape 4"/>
            <p:cNvSpPr>
              <a:spLocks noChangeAspect="1" noChangeArrowheads="1" noTextEdit="1"/>
            </p:cNvSpPr>
            <p:nvPr/>
          </p:nvSpPr>
          <p:spPr bwMode="auto">
            <a:xfrm>
              <a:off x="3470" y="1026"/>
              <a:ext cx="1698" cy="24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pic>
        <p:nvPicPr>
          <p:cNvPr id="2" name="Imag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2303955935"/>
              </p:ext>
            </p:ext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108325" y="6419850"/>
            <a:ext cx="23622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8" name="Picture 6"/>
          <p:cNvPicPr>
            <a:picLocks noChangeAspect="1" noChangeArrowheads="1"/>
          </p:cNvPicPr>
          <p:nvPr/>
        </p:nvPicPr>
        <p:blipFill>
          <a:blip r:embed="rId4">
            <a:lum brigh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1341438"/>
            <a:ext cx="3362325" cy="493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Text Box 7"/>
          <p:cNvSpPr txBox="1">
            <a:spLocks noChangeArrowheads="1"/>
          </p:cNvSpPr>
          <p:nvPr/>
        </p:nvSpPr>
        <p:spPr bwMode="auto">
          <a:xfrm>
            <a:off x="6156325" y="1125538"/>
            <a:ext cx="252095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000">
                <a:solidFill>
                  <a:srgbClr val="ED820E"/>
                </a:solidFill>
              </a:rPr>
              <a:t>Fichiers Pôle emploi – DARES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000">
                <a:solidFill>
                  <a:srgbClr val="ED820E"/>
                </a:solidFill>
              </a:rPr>
              <a:t>CVS traitement Direccte - SESE</a:t>
            </a:r>
          </a:p>
        </p:txBody>
      </p:sp>
      <p:sp>
        <p:nvSpPr>
          <p:cNvPr id="11270" name="Rectangle 2"/>
          <p:cNvSpPr>
            <a:spLocks noChangeArrowheads="1"/>
          </p:cNvSpPr>
          <p:nvPr/>
        </p:nvSpPr>
        <p:spPr bwMode="auto">
          <a:xfrm>
            <a:off x="323850" y="404813"/>
            <a:ext cx="5976938" cy="1014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solidFill>
                  <a:srgbClr val="ED820E"/>
                </a:solidFill>
              </a:rPr>
              <a:t>Marché du travail : Offres collectées par Pôle emploi</a:t>
            </a:r>
            <a:br>
              <a:rPr lang="fr-FR" altLang="fr-FR" sz="1800">
                <a:solidFill>
                  <a:srgbClr val="ED820E"/>
                </a:solidFill>
              </a:rPr>
            </a:br>
            <a:r>
              <a:rPr lang="fr-FR" altLang="fr-FR" sz="1800">
                <a:solidFill>
                  <a:srgbClr val="ED820E"/>
                </a:solidFill>
              </a:rPr>
              <a:t>données CVS</a:t>
            </a:r>
          </a:p>
        </p:txBody>
      </p:sp>
      <p:pic>
        <p:nvPicPr>
          <p:cNvPr id="5" name="Image 4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4115254940"/>
              </p:ext>
            </p:extLst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-107950" y="1628775"/>
            <a:ext cx="3724275" cy="507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Image 3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2069006002"/>
              </p:ext>
            </p:extLst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5003800" y="1628775"/>
            <a:ext cx="3724275" cy="507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Imag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623666597"/>
              </p:ext>
            </p:ext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3132138" y="1125538"/>
            <a:ext cx="2476500" cy="304800"/>
          </a:xfrm>
          <a:prstGeom prst="rect">
            <a:avLst/>
          </a:prstGeom>
          <a:noFill/>
          <a:ln w="222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74" name="Text Box 17"/>
          <p:cNvSpPr txBox="1">
            <a:spLocks noChangeArrowheads="1"/>
          </p:cNvSpPr>
          <p:nvPr/>
        </p:nvSpPr>
        <p:spPr bwMode="auto">
          <a:xfrm>
            <a:off x="3276600" y="1628775"/>
            <a:ext cx="2089150" cy="473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600">
                <a:solidFill>
                  <a:srgbClr val="0033CC"/>
                </a:solidFill>
              </a:rPr>
              <a:t>Evolution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600">
                <a:solidFill>
                  <a:srgbClr val="0033CC"/>
                </a:solidFill>
              </a:rPr>
              <a:t>des  offres collectées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fr-FR" altLang="fr-FR" sz="1600">
              <a:solidFill>
                <a:srgbClr val="0033CC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400">
                <a:solidFill>
                  <a:srgbClr val="FF6600"/>
                </a:solidFill>
              </a:rPr>
              <a:t>Offres durables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400">
                <a:solidFill>
                  <a:srgbClr val="FF6600"/>
                </a:solidFill>
              </a:rPr>
              <a:t>cumul 3 mois glissants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fr-FR" altLang="fr-FR" sz="1400">
              <a:solidFill>
                <a:srgbClr val="FF66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400">
                <a:solidFill>
                  <a:schemeClr val="folHlink"/>
                </a:solidFill>
              </a:rPr>
              <a:t>Offres totales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400">
                <a:solidFill>
                  <a:schemeClr val="folHlink"/>
                </a:solidFill>
              </a:rPr>
              <a:t>cumul 3 mois glissants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fr-FR" altLang="fr-FR" sz="1400">
              <a:solidFill>
                <a:schemeClr val="folHlink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400">
                <a:solidFill>
                  <a:srgbClr val="808080"/>
                </a:solidFill>
              </a:rPr>
              <a:t>Poids des offres durables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fr-FR" altLang="fr-FR" sz="1400">
              <a:solidFill>
                <a:srgbClr val="FF66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000">
                <a:solidFill>
                  <a:srgbClr val="0000FF"/>
                </a:solidFill>
              </a:rPr>
              <a:t>Base 100 en janvier 2008</a:t>
            </a:r>
          </a:p>
        </p:txBody>
      </p:sp>
      <p:sp>
        <p:nvSpPr>
          <p:cNvPr id="11275" name="Rectangle 18"/>
          <p:cNvSpPr>
            <a:spLocks noChangeArrowheads="1"/>
          </p:cNvSpPr>
          <p:nvPr/>
        </p:nvSpPr>
        <p:spPr bwMode="auto">
          <a:xfrm>
            <a:off x="3635375" y="1628775"/>
            <a:ext cx="1439863" cy="1008063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fr-FR" altLang="fr-FR" sz="1800" b="0">
              <a:solidFill>
                <a:schemeClr val="tx1"/>
              </a:solidFill>
            </a:endParaRPr>
          </a:p>
        </p:txBody>
      </p:sp>
      <p:sp>
        <p:nvSpPr>
          <p:cNvPr id="11276" name="Text Box 19"/>
          <p:cNvSpPr txBox="1">
            <a:spLocks noChangeArrowheads="1"/>
          </p:cNvSpPr>
          <p:nvPr/>
        </p:nvSpPr>
        <p:spPr bwMode="auto">
          <a:xfrm>
            <a:off x="8423275" y="6308725"/>
            <a:ext cx="7207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400">
                <a:solidFill>
                  <a:srgbClr val="FF6600"/>
                </a:solidFill>
              </a:rPr>
              <a:t>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MC900078708[1]"/>
          <p:cNvPicPr>
            <a:picLocks noChangeAspect="1" noChangeArrowheads="1"/>
          </p:cNvPicPr>
          <p:nvPr/>
        </p:nvPicPr>
        <p:blipFill>
          <a:blip r:embed="rId3" cstate="print">
            <a:lum bright="8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2133600"/>
            <a:ext cx="4279900" cy="401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39750" y="404813"/>
            <a:ext cx="5327650" cy="1014412"/>
          </a:xfrm>
        </p:spPr>
        <p:txBody>
          <a:bodyPr/>
          <a:lstStyle/>
          <a:p>
            <a:pPr eaLnBrk="1" hangingPunct="1"/>
            <a:r>
              <a:rPr lang="fr-FR" altLang="fr-FR" sz="1800" smtClean="0">
                <a:latin typeface="Arial" charset="0"/>
              </a:rPr>
              <a:t>INTERIM : Contrats en cours dans les établissements utilisateurs de la région</a:t>
            </a:r>
            <a:endParaRPr lang="fr-FR" altLang="fr-FR" sz="2000" smtClean="0">
              <a:latin typeface="Arial" charset="0"/>
            </a:endParaRPr>
          </a:p>
        </p:txBody>
      </p:sp>
      <p:pic>
        <p:nvPicPr>
          <p:cNvPr id="2" name="Imag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2189035622"/>
              </p:ext>
            </p:ext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3397250" y="6419850"/>
            <a:ext cx="23622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Imag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1646347562"/>
              </p:ext>
            </p:extLst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1116013" y="1341438"/>
            <a:ext cx="6867525" cy="499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6804025" y="1052513"/>
            <a:ext cx="18716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400">
                <a:solidFill>
                  <a:srgbClr val="0033CC"/>
                </a:solidFill>
              </a:rPr>
              <a:t>Données CVS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8243888" y="6308725"/>
            <a:ext cx="7207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400">
                <a:solidFill>
                  <a:srgbClr val="FF6600"/>
                </a:solidFill>
              </a:rPr>
              <a:t>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MC900078708[1]"/>
          <p:cNvPicPr>
            <a:picLocks noChangeAspect="1" noChangeArrowheads="1"/>
          </p:cNvPicPr>
          <p:nvPr/>
        </p:nvPicPr>
        <p:blipFill>
          <a:blip r:embed="rId3" cstate="print">
            <a:lum bright="8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2133600"/>
            <a:ext cx="4279900" cy="401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39750" y="404813"/>
            <a:ext cx="5327650" cy="1014412"/>
          </a:xfrm>
        </p:spPr>
        <p:txBody>
          <a:bodyPr/>
          <a:lstStyle/>
          <a:p>
            <a:pPr eaLnBrk="1" hangingPunct="1"/>
            <a:r>
              <a:rPr lang="fr-FR" altLang="fr-FR" sz="1800" smtClean="0">
                <a:latin typeface="Arial" charset="0"/>
              </a:rPr>
              <a:t>INTERIM : Contrats en cours dans les établissements utilisateurs de la région</a:t>
            </a:r>
            <a:endParaRPr lang="fr-FR" altLang="fr-FR" sz="2000" smtClean="0">
              <a:latin typeface="Arial" charset="0"/>
            </a:endParaRPr>
          </a:p>
        </p:txBody>
      </p:sp>
      <p:pic>
        <p:nvPicPr>
          <p:cNvPr id="3" name="Imag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2736037429"/>
              </p:ext>
            </p:ext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3397250" y="6419850"/>
            <a:ext cx="23622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6804025" y="1052513"/>
            <a:ext cx="18716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400">
                <a:solidFill>
                  <a:srgbClr val="0033CC"/>
                </a:solidFill>
              </a:rPr>
              <a:t>Données CVS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8243888" y="6308725"/>
            <a:ext cx="7207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400" dirty="0" smtClean="0">
                <a:solidFill>
                  <a:srgbClr val="FF6600"/>
                </a:solidFill>
              </a:rPr>
              <a:t>11</a:t>
            </a:r>
            <a:endParaRPr lang="fr-FR" altLang="fr-FR" sz="1400" dirty="0">
              <a:solidFill>
                <a:srgbClr val="FF6600"/>
              </a:solidFill>
            </a:endParaRPr>
          </a:p>
        </p:txBody>
      </p:sp>
      <p:pic>
        <p:nvPicPr>
          <p:cNvPr id="4" name="Image 3"/>
          <p:cNvPicPr/>
          <p:nvPr>
            <p:extLst>
              <p:ext uri="{D42A27DB-BD31-4B8C-83A1-F6EECF244321}">
                <p14:modId xmlns:p14="http://schemas.microsoft.com/office/powerpoint/2010/main" val="618360614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15616" y="1448856"/>
            <a:ext cx="6867525" cy="499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1518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Direccte-SESE">
  <a:themeElements>
    <a:clrScheme name="2_Direccte-SES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ireccte-SESE">
      <a:majorFont>
        <a:latin typeface="Arial Unicode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ireccte-SES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ireccte-SES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ireccte-SES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ireccte-SES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ireccte-SES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ireccte-SES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ireccte-SES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ireccte-SES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ireccte-SES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ireccte-SES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ireccte-SES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ireccte-SES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ireccte-SESE">
  <a:themeElements>
    <a:clrScheme name="1_Direccte-SES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ireccte-SESE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ireccte-SES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reccte-SES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reccte-SES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reccte-SES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reccte-SES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reccte-SES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reccte-SES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reccte-SES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reccte-SES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reccte-SES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reccte-SES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reccte-SES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propositions 080409</Template>
  <TotalTime>8673</TotalTime>
  <Words>873</Words>
  <Application>Microsoft Office PowerPoint</Application>
  <PresentationFormat>Affichage à l'écran (4:3)</PresentationFormat>
  <Paragraphs>90</Paragraphs>
  <Slides>12</Slides>
  <Notes>12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12</vt:i4>
      </vt:variant>
    </vt:vector>
  </HeadingPairs>
  <TitlesOfParts>
    <vt:vector size="14" baseType="lpstr">
      <vt:lpstr>2_Direccte-SESE</vt:lpstr>
      <vt:lpstr>1_Direccte-SESE</vt:lpstr>
      <vt:lpstr>Note de conjoncture Haute-Marne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INTERIM : Contrats en cours dans les établissements utilisateurs de la région</vt:lpstr>
      <vt:lpstr>INTERIM : Contrats en cours dans les établissements utilisateurs de la région</vt:lpstr>
      <vt:lpstr>INTERIM : Contrats en cours dans les établissements utilisateurs de la région</vt:lpstr>
      <vt:lpstr>Licenciements économiques</vt:lpstr>
      <vt:lpstr>Ruptures conventionnelles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Grand emprunt et les pôles de compétitivité</dc:title>
  <dc:creator>WILHELM Corinne (DR-CHAMP)</dc:creator>
  <cp:lastModifiedBy>WILHELM Corinne (DR-CHAMP)</cp:lastModifiedBy>
  <cp:revision>494</cp:revision>
  <dcterms:created xsi:type="dcterms:W3CDTF">2009-04-14T08:13:12Z</dcterms:created>
  <dcterms:modified xsi:type="dcterms:W3CDTF">2016-02-12T12:49:57Z</dcterms:modified>
</cp:coreProperties>
</file>